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74" r:id="rId2"/>
    <p:sldId id="257" r:id="rId3"/>
    <p:sldId id="258" r:id="rId4"/>
    <p:sldId id="259" r:id="rId5"/>
    <p:sldId id="260" r:id="rId6"/>
    <p:sldId id="261" r:id="rId7"/>
    <p:sldId id="262" r:id="rId8"/>
    <p:sldId id="275"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Aptos Serif" panose="02020604070405020304" pitchFamily="18" charset="0"/>
      <p:regular r:id="rId21"/>
      <p:bold r:id="rId22"/>
      <p:italic r:id="rId23"/>
      <p:boldItalic r:id="rId24"/>
    </p:embeddedFont>
    <p:embeddedFont>
      <p:font typeface="Play"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dl6cO3AwiDvQDiVy6q+Z4UAWz3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84"/>
  </p:normalViewPr>
  <p:slideViewPr>
    <p:cSldViewPr snapToGrid="0">
      <p:cViewPr varScale="1">
        <p:scale>
          <a:sx n="106" d="100"/>
          <a:sy n="106" d="100"/>
        </p:scale>
        <p:origin x="5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vol.at/maeder-feiert-sonnenfest/813189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a:solidFill>
                  <a:schemeClr val="dk1"/>
                </a:solidFill>
                <a:effectLst/>
                <a:latin typeface="Calibri"/>
                <a:ea typeface="Calibri"/>
                <a:cs typeface="Calibri"/>
                <a:sym typeface="Calibri"/>
              </a:rPr>
              <a:t>Testo originale: https://</a:t>
            </a:r>
            <a:r>
              <a:rPr lang="de-DE" sz="1200" b="0" i="0" u="none" strike="noStrike" cap="none" dirty="0" err="1">
                <a:solidFill>
                  <a:schemeClr val="dk1"/>
                </a:solidFill>
                <a:effectLst/>
                <a:latin typeface="Calibri"/>
                <a:ea typeface="Calibri"/>
                <a:cs typeface="Calibri"/>
                <a:sym typeface="Calibri"/>
              </a:rPr>
              <a:t>gemeindebund.at</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images</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uploads</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downloads</a:t>
            </a:r>
            <a:r>
              <a:rPr lang="de-DE" sz="1200" b="0" i="0" u="none" strike="noStrike" cap="none" dirty="0">
                <a:solidFill>
                  <a:schemeClr val="dk1"/>
                </a:solidFill>
                <a:effectLst/>
                <a:latin typeface="Calibri"/>
                <a:ea typeface="Calibri"/>
                <a:cs typeface="Calibri"/>
                <a:sym typeface="Calibri"/>
              </a:rPr>
              <a:t>/2017/Projekte/</a:t>
            </a:r>
            <a:r>
              <a:rPr lang="de-DE" sz="1200" b="0" i="0" u="none" strike="noStrike" cap="none" dirty="0" err="1">
                <a:solidFill>
                  <a:schemeClr val="dk1"/>
                </a:solidFill>
                <a:effectLst/>
                <a:latin typeface="Calibri"/>
                <a:ea typeface="Calibri"/>
                <a:cs typeface="Calibri"/>
                <a:sym typeface="Calibri"/>
              </a:rPr>
              <a:t>Ressourceneffiziente_Gemeinde</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Projekt_Ressourceneffiziente_Gemeinde_Massnahmenkatalog.pdf</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pagg</a:t>
            </a:r>
            <a:r>
              <a:rPr lang="de-DE" sz="1200" b="0" i="0" u="none" strike="noStrike" cap="none" dirty="0">
                <a:solidFill>
                  <a:schemeClr val="dk1"/>
                </a:solidFill>
                <a:effectLst/>
                <a:latin typeface="Calibri"/>
                <a:ea typeface="Calibri"/>
                <a:cs typeface="Calibri"/>
                <a:sym typeface="Calibri"/>
              </a:rPr>
              <a:t>. 41-42</a:t>
            </a:r>
            <a:endParaRPr lang="de-DE" dirty="0">
              <a:effectLst/>
            </a:endParaRPr>
          </a:p>
          <a:p>
            <a:br>
              <a:rPr lang="de-DE" dirty="0"/>
            </a:br>
            <a:endParaRPr lang="de-DE" dirty="0"/>
          </a:p>
          <a:p>
            <a:pPr rtl="0"/>
            <a:r>
              <a:rPr lang="de-DE" sz="1200" b="0" i="0" u="none" strike="noStrike" cap="none" dirty="0" err="1">
                <a:solidFill>
                  <a:schemeClr val="dk1"/>
                </a:solidFill>
                <a:effectLst/>
                <a:latin typeface="Calibri"/>
                <a:ea typeface="Calibri"/>
                <a:cs typeface="Calibri"/>
                <a:sym typeface="Calibri"/>
              </a:rPr>
              <a:t>Fonte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immagine</a:t>
            </a:r>
            <a:r>
              <a:rPr lang="de-DE" sz="1200" b="0" i="0" u="none" strike="noStrike" cap="none" dirty="0">
                <a:solidFill>
                  <a:schemeClr val="dk1"/>
                </a:solidFill>
                <a:effectLst/>
                <a:latin typeface="Calibri"/>
                <a:ea typeface="Calibri"/>
                <a:cs typeface="Calibri"/>
                <a:sym typeface="Calibri"/>
              </a:rPr>
              <a:t>: https://</a:t>
            </a:r>
            <a:r>
              <a:rPr lang="de-DE" sz="1200" b="0" i="0" u="none" strike="noStrike" cap="none" dirty="0" err="1">
                <a:solidFill>
                  <a:schemeClr val="dk1"/>
                </a:solidFill>
                <a:effectLst/>
                <a:latin typeface="Calibri"/>
                <a:ea typeface="Calibri"/>
                <a:cs typeface="Calibri"/>
                <a:sym typeface="Calibri"/>
              </a:rPr>
              <a:t>www.umweltberatung.at</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img</a:t>
            </a:r>
            <a:r>
              <a:rPr lang="de-DE" sz="1200" b="0" i="0" u="none" strike="noStrike" cap="none" dirty="0">
                <a:solidFill>
                  <a:schemeClr val="dk1"/>
                </a:solidFill>
                <a:effectLst/>
                <a:latin typeface="Calibri"/>
                <a:ea typeface="Calibri"/>
                <a:cs typeface="Calibri"/>
                <a:sym typeface="Calibri"/>
              </a:rPr>
              <a:t>/1400/4409.jpg</a:t>
            </a:r>
            <a:endParaRPr lang="de-DE" dirty="0">
              <a:effectLst/>
            </a:endParaRPr>
          </a:p>
          <a:p>
            <a:pPr marL="457200" marR="0" lvl="0" indent="-228600" algn="l" rtl="0">
              <a:lnSpc>
                <a:spcPct val="100000"/>
              </a:lnSpc>
              <a:spcBef>
                <a:spcPts val="0"/>
              </a:spcBef>
              <a:spcAft>
                <a:spcPts val="0"/>
              </a:spcAft>
              <a:buSzPts val="1400"/>
              <a:buNone/>
            </a:pPr>
            <a:endParaRPr dirty="0"/>
          </a:p>
        </p:txBody>
      </p:sp>
      <p:sp>
        <p:nvSpPr>
          <p:cNvPr id="188" name="Google Shape;18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a:solidFill>
                  <a:schemeClr val="dk1"/>
                </a:solidFill>
                <a:effectLst/>
                <a:latin typeface="Calibri"/>
                <a:ea typeface="Calibri"/>
                <a:cs typeface="Calibri"/>
                <a:sym typeface="Calibri"/>
              </a:rPr>
              <a:t>Testo originale: https://</a:t>
            </a:r>
            <a:r>
              <a:rPr lang="de-DE" sz="1200" b="0" i="0" u="none" strike="noStrike" cap="none" dirty="0" err="1">
                <a:solidFill>
                  <a:schemeClr val="dk1"/>
                </a:solidFill>
                <a:effectLst/>
                <a:latin typeface="Calibri"/>
                <a:ea typeface="Calibri"/>
                <a:cs typeface="Calibri"/>
                <a:sym typeface="Calibri"/>
              </a:rPr>
              <a:t>www.klimabuendnis.at</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wp</a:t>
            </a:r>
            <a:r>
              <a:rPr lang="de-DE" sz="1200" b="0" i="0" u="none" strike="noStrike" cap="none" dirty="0">
                <a:solidFill>
                  <a:schemeClr val="dk1"/>
                </a:solidFill>
                <a:effectLst/>
                <a:latin typeface="Calibri"/>
                <a:ea typeface="Calibri"/>
                <a:cs typeface="Calibri"/>
                <a:sym typeface="Calibri"/>
              </a:rPr>
              <a:t>-content/</a:t>
            </a:r>
            <a:r>
              <a:rPr lang="de-DE" sz="1200" b="0" i="0" u="none" strike="noStrike" cap="none" dirty="0" err="1">
                <a:solidFill>
                  <a:schemeClr val="dk1"/>
                </a:solidFill>
                <a:effectLst/>
                <a:latin typeface="Calibri"/>
                <a:ea typeface="Calibri"/>
                <a:cs typeface="Calibri"/>
                <a:sym typeface="Calibri"/>
              </a:rPr>
              <a:t>uploads</a:t>
            </a:r>
            <a:r>
              <a:rPr lang="de-DE" sz="1200" b="0" i="0" u="none" strike="noStrike" cap="none" dirty="0">
                <a:solidFill>
                  <a:schemeClr val="dk1"/>
                </a:solidFill>
                <a:effectLst/>
                <a:latin typeface="Calibri"/>
                <a:ea typeface="Calibri"/>
                <a:cs typeface="Calibri"/>
                <a:sym typeface="Calibri"/>
              </a:rPr>
              <a:t>/2024/03/6_kbu_lf_beschaffung.pdf </a:t>
            </a:r>
            <a:endParaRPr lang="de-DE" dirty="0">
              <a:effectLst/>
            </a:endParaRPr>
          </a:p>
          <a:p>
            <a:pPr rtl="0"/>
            <a:r>
              <a:rPr lang="de-DE" sz="1200" b="0" i="0" u="none" strike="noStrike" cap="none" dirty="0" err="1">
                <a:solidFill>
                  <a:schemeClr val="dk1"/>
                </a:solidFill>
                <a:effectLst/>
                <a:latin typeface="Calibri"/>
                <a:ea typeface="Calibri"/>
                <a:cs typeface="Calibri"/>
                <a:sym typeface="Calibri"/>
              </a:rPr>
              <a:t>Fonte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immagine</a:t>
            </a:r>
            <a:r>
              <a:rPr lang="de-DE" sz="1200" b="0" i="0" u="none" strike="noStrike" cap="none" dirty="0">
                <a:solidFill>
                  <a:schemeClr val="dk1"/>
                </a:solidFill>
                <a:effectLst/>
                <a:latin typeface="Calibri"/>
                <a:ea typeface="Calibri"/>
                <a:cs typeface="Calibri"/>
                <a:sym typeface="Calibri"/>
              </a:rPr>
              <a:t>:</a:t>
            </a:r>
            <a:r>
              <a:rPr lang="de-DE" sz="1200" b="0" i="0" u="sng" strike="noStrike" cap="none" dirty="0">
                <a:solidFill>
                  <a:schemeClr val="dk1"/>
                </a:solidFill>
                <a:effectLst/>
                <a:latin typeface="Calibri"/>
                <a:ea typeface="Calibri"/>
                <a:cs typeface="Calibri"/>
                <a:sym typeface="Calibri"/>
                <a:hlinkClick r:id="rId3"/>
              </a:rPr>
              <a:t> https://www.vol.at/maeder-feiert-sonnenfest/8131894 </a:t>
            </a:r>
            <a:r>
              <a:rPr lang="de-DE" sz="1200" b="0" i="0" u="none" strike="noStrike" cap="none" dirty="0">
                <a:solidFill>
                  <a:schemeClr val="dk1"/>
                </a:solidFill>
                <a:effectLst/>
                <a:latin typeface="Calibri"/>
                <a:ea typeface="Calibri"/>
                <a:cs typeface="Calibri"/>
                <a:sym typeface="Calibri"/>
              </a:rPr>
              <a:t>Festa del </a:t>
            </a:r>
            <a:r>
              <a:rPr lang="de-DE" sz="1200" b="0" i="0" u="none" strike="noStrike" cap="none" dirty="0" err="1">
                <a:solidFill>
                  <a:schemeClr val="dk1"/>
                </a:solidFill>
                <a:effectLst/>
                <a:latin typeface="Calibri"/>
                <a:ea typeface="Calibri"/>
                <a:cs typeface="Calibri"/>
                <a:sym typeface="Calibri"/>
              </a:rPr>
              <a:t>sole</a:t>
            </a:r>
            <a:r>
              <a:rPr lang="de-DE" sz="1200" b="0" i="0" u="none" strike="noStrike" cap="none" dirty="0">
                <a:solidFill>
                  <a:schemeClr val="dk1"/>
                </a:solidFill>
                <a:effectLst/>
                <a:latin typeface="Calibri"/>
                <a:ea typeface="Calibri"/>
                <a:cs typeface="Calibri"/>
                <a:sym typeface="Calibri"/>
              </a:rPr>
              <a:t> Mäder 2023</a:t>
            </a:r>
            <a:endParaRPr lang="de-DE" dirty="0">
              <a:effectLst/>
            </a:endParaRPr>
          </a:p>
        </p:txBody>
      </p:sp>
      <p:sp>
        <p:nvSpPr>
          <p:cNvPr id="204" name="Google Shape;20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a:solidFill>
                  <a:schemeClr val="dk1"/>
                </a:solidFill>
                <a:effectLst/>
                <a:latin typeface="Calibri"/>
                <a:ea typeface="Calibri"/>
                <a:cs typeface="Calibri"/>
                <a:sym typeface="Calibri"/>
              </a:rPr>
              <a:t>Testo originale: </a:t>
            </a:r>
            <a:r>
              <a:rPr lang="de-DE" sz="1200" b="0" i="0" u="none" strike="noStrike" cap="none" dirty="0" err="1">
                <a:solidFill>
                  <a:schemeClr val="dk1"/>
                </a:solidFill>
                <a:effectLst/>
                <a:latin typeface="Calibri"/>
                <a:ea typeface="Calibri"/>
                <a:cs typeface="Calibri"/>
                <a:sym typeface="Calibri"/>
              </a:rPr>
              <a:t>Filmato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tratto</a:t>
            </a:r>
            <a:r>
              <a:rPr lang="de-DE" sz="1200" b="0" i="0" u="none" strike="noStrike" cap="none" dirty="0">
                <a:solidFill>
                  <a:schemeClr val="dk1"/>
                </a:solidFill>
                <a:effectLst/>
                <a:latin typeface="Calibri"/>
                <a:ea typeface="Calibri"/>
                <a:cs typeface="Calibri"/>
                <a:sym typeface="Calibri"/>
              </a:rPr>
              <a:t> da </a:t>
            </a:r>
            <a:r>
              <a:rPr lang="de-DE" sz="1200" b="0" i="0" u="none" strike="noStrike" cap="none" dirty="0" err="1">
                <a:solidFill>
                  <a:schemeClr val="dk1"/>
                </a:solidFill>
                <a:effectLst/>
                <a:latin typeface="Calibri"/>
                <a:ea typeface="Calibri"/>
                <a:cs typeface="Calibri"/>
                <a:sym typeface="Calibri"/>
              </a:rPr>
              <a:t>questo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sito</a:t>
            </a:r>
            <a:r>
              <a:rPr lang="de-DE" sz="1200" b="0" i="0" u="none" strike="noStrike" cap="none" dirty="0">
                <a:solidFill>
                  <a:schemeClr val="dk1"/>
                </a:solidFill>
                <a:effectLst/>
                <a:latin typeface="Calibri"/>
                <a:ea typeface="Calibri"/>
                <a:cs typeface="Calibri"/>
                <a:sym typeface="Calibri"/>
              </a:rPr>
              <a:t> web (</a:t>
            </a:r>
            <a:r>
              <a:rPr lang="de-DE" sz="1200" b="0" i="0" u="none" strike="noStrike" cap="none" dirty="0" err="1">
                <a:solidFill>
                  <a:schemeClr val="dk1"/>
                </a:solidFill>
                <a:effectLst/>
                <a:latin typeface="Calibri"/>
                <a:ea typeface="Calibri"/>
                <a:cs typeface="Calibri"/>
                <a:sym typeface="Calibri"/>
              </a:rPr>
              <a:t>dal</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minuto</a:t>
            </a:r>
            <a:r>
              <a:rPr lang="de-DE" sz="1200" b="0" i="0" u="none" strike="noStrike" cap="none" dirty="0">
                <a:solidFill>
                  <a:schemeClr val="dk1"/>
                </a:solidFill>
                <a:effectLst/>
                <a:latin typeface="Calibri"/>
                <a:ea typeface="Calibri"/>
                <a:cs typeface="Calibri"/>
                <a:sym typeface="Calibri"/>
              </a:rPr>
              <a:t> 18:15): https://</a:t>
            </a:r>
            <a:r>
              <a:rPr lang="de-DE" sz="1200" b="0" i="0" u="none" strike="noStrike" cap="none" dirty="0" err="1">
                <a:solidFill>
                  <a:schemeClr val="dk1"/>
                </a:solidFill>
                <a:effectLst/>
                <a:latin typeface="Calibri"/>
                <a:ea typeface="Calibri"/>
                <a:cs typeface="Calibri"/>
                <a:sym typeface="Calibri"/>
              </a:rPr>
              <a:t>www.kompass-nachhaltigkeit.de</a:t>
            </a:r>
            <a:r>
              <a:rPr lang="de-DE" sz="1200" b="0" i="0" u="none" strike="noStrike" cap="none" dirty="0">
                <a:solidFill>
                  <a:schemeClr val="dk1"/>
                </a:solidFill>
                <a:effectLst/>
                <a:latin typeface="Calibri"/>
                <a:ea typeface="Calibri"/>
                <a:cs typeface="Calibri"/>
                <a:sym typeface="Calibri"/>
              </a:rPr>
              <a:t>/grundlagenwissen/</a:t>
            </a:r>
            <a:r>
              <a:rPr lang="de-DE" sz="1200" b="0" i="0" u="none" strike="noStrike" cap="none" dirty="0" err="1">
                <a:solidFill>
                  <a:schemeClr val="dk1"/>
                </a:solidFill>
                <a:effectLst/>
                <a:latin typeface="Calibri"/>
                <a:ea typeface="Calibri"/>
                <a:cs typeface="Calibri"/>
                <a:sym typeface="Calibri"/>
              </a:rPr>
              <a:t>einblick</a:t>
            </a:r>
            <a:r>
              <a:rPr lang="de-DE" sz="1200" b="0" i="0" u="none" strike="noStrike" cap="none" dirty="0">
                <a:solidFill>
                  <a:schemeClr val="dk1"/>
                </a:solidFill>
                <a:effectLst/>
                <a:latin typeface="Calibri"/>
                <a:ea typeface="Calibri"/>
                <a:cs typeface="Calibri"/>
                <a:sym typeface="Calibri"/>
              </a:rPr>
              <a:t>-in-die-</a:t>
            </a:r>
            <a:r>
              <a:rPr lang="de-DE" sz="1200" b="0" i="0" u="none" strike="noStrike" cap="none" dirty="0" err="1">
                <a:solidFill>
                  <a:schemeClr val="dk1"/>
                </a:solidFill>
                <a:effectLst/>
                <a:latin typeface="Calibri"/>
                <a:ea typeface="Calibri"/>
                <a:cs typeface="Calibri"/>
                <a:sym typeface="Calibri"/>
              </a:rPr>
              <a:t>beschaffungspraxis</a:t>
            </a:r>
            <a:endParaRPr lang="de-DE" dirty="0">
              <a:effectLst/>
            </a:endParaRPr>
          </a:p>
          <a:p>
            <a:pPr rtl="0"/>
            <a:r>
              <a:rPr lang="de-DE" sz="1200" b="0" i="0" u="none" strike="noStrike" cap="none" dirty="0" err="1">
                <a:solidFill>
                  <a:schemeClr val="dk1"/>
                </a:solidFill>
                <a:effectLst/>
                <a:latin typeface="Calibri"/>
                <a:ea typeface="Calibri"/>
                <a:cs typeface="Calibri"/>
                <a:sym typeface="Calibri"/>
              </a:rPr>
              <a:t>Immagine</a:t>
            </a:r>
            <a:r>
              <a:rPr lang="de-DE" sz="1200" b="0" i="0" u="none" strike="noStrike" cap="none" dirty="0">
                <a:solidFill>
                  <a:schemeClr val="dk1"/>
                </a:solidFill>
                <a:effectLst/>
                <a:latin typeface="Calibri"/>
                <a:ea typeface="Calibri"/>
                <a:cs typeface="Calibri"/>
                <a:sym typeface="Calibri"/>
              </a:rPr>
              <a:t> di </a:t>
            </a:r>
            <a:r>
              <a:rPr lang="de-DE" sz="1200" b="0" i="0" u="none" strike="noStrike" cap="none" dirty="0" err="1">
                <a:solidFill>
                  <a:schemeClr val="dk1"/>
                </a:solidFill>
                <a:effectLst/>
                <a:latin typeface="Calibri"/>
                <a:ea typeface="Calibri"/>
                <a:cs typeface="Calibri"/>
                <a:sym typeface="Calibri"/>
              </a:rPr>
              <a:t>origine</a:t>
            </a:r>
            <a:r>
              <a:rPr lang="de-DE" sz="1200" b="0" i="0" u="none" strike="noStrike" cap="none" dirty="0">
                <a:solidFill>
                  <a:schemeClr val="dk1"/>
                </a:solidFill>
                <a:effectLst/>
                <a:latin typeface="Calibri"/>
                <a:ea typeface="Calibri"/>
                <a:cs typeface="Calibri"/>
                <a:sym typeface="Calibri"/>
              </a:rPr>
              <a:t>: https://</a:t>
            </a:r>
            <a:r>
              <a:rPr lang="de-DE" sz="1200" b="0" i="0" u="none" strike="noStrike" cap="none" dirty="0" err="1">
                <a:solidFill>
                  <a:schemeClr val="dk1"/>
                </a:solidFill>
                <a:effectLst/>
                <a:latin typeface="Calibri"/>
                <a:ea typeface="Calibri"/>
                <a:cs typeface="Calibri"/>
                <a:sym typeface="Calibri"/>
              </a:rPr>
              <a:t>polizeibericht.info</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ausruestung</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fuhrpark</a:t>
            </a:r>
            <a:r>
              <a:rPr lang="de-DE" sz="1200" b="0" i="0" u="none" strike="noStrike" cap="none" dirty="0">
                <a:solidFill>
                  <a:schemeClr val="dk1"/>
                </a:solidFill>
                <a:effectLst/>
                <a:latin typeface="Calibri"/>
                <a:ea typeface="Calibri"/>
                <a:cs typeface="Calibri"/>
                <a:sym typeface="Calibri"/>
              </a:rPr>
              <a:t>/</a:t>
            </a:r>
            <a:endParaRPr lang="de-DE" dirty="0">
              <a:effectLst/>
            </a:endParaRPr>
          </a:p>
          <a:p>
            <a:br>
              <a:rPr lang="de-DE" dirty="0"/>
            </a:br>
            <a:endParaRPr lang="de-DE" dirty="0"/>
          </a:p>
          <a:p>
            <a:pPr rtl="0"/>
            <a:r>
              <a:rPr lang="de-DE" sz="1200" b="0" i="0" u="none" strike="noStrike" cap="none" dirty="0" err="1">
                <a:solidFill>
                  <a:schemeClr val="dk1"/>
                </a:solidFill>
                <a:effectLst/>
                <a:latin typeface="Calibri"/>
                <a:ea typeface="Calibri"/>
                <a:cs typeface="Calibri"/>
                <a:sym typeface="Calibri"/>
              </a:rPr>
              <a:t>Spiegazione</a:t>
            </a:r>
            <a:r>
              <a:rPr lang="de-DE" sz="1200" b="0" i="0" u="none" strike="noStrike" cap="none" dirty="0">
                <a:solidFill>
                  <a:schemeClr val="dk1"/>
                </a:solidFill>
                <a:effectLst/>
                <a:latin typeface="Calibri"/>
                <a:ea typeface="Calibri"/>
                <a:cs typeface="Calibri"/>
                <a:sym typeface="Calibri"/>
              </a:rPr>
              <a:t>: Le </a:t>
            </a:r>
            <a:r>
              <a:rPr lang="de-DE" sz="1200" b="0" i="0" u="none" strike="noStrike" cap="none" dirty="0" err="1">
                <a:solidFill>
                  <a:schemeClr val="dk1"/>
                </a:solidFill>
                <a:effectLst/>
                <a:latin typeface="Calibri"/>
                <a:ea typeface="Calibri"/>
                <a:cs typeface="Calibri"/>
                <a:sym typeface="Calibri"/>
              </a:rPr>
              <a:t>auto</a:t>
            </a:r>
            <a:r>
              <a:rPr lang="de-DE" sz="1200" b="0" i="0" u="none" strike="noStrike" cap="none" dirty="0">
                <a:solidFill>
                  <a:schemeClr val="dk1"/>
                </a:solidFill>
                <a:effectLst/>
                <a:latin typeface="Calibri"/>
                <a:ea typeface="Calibri"/>
                <a:cs typeface="Calibri"/>
                <a:sym typeface="Calibri"/>
              </a:rPr>
              <a:t> di </a:t>
            </a:r>
            <a:r>
              <a:rPr lang="de-DE" sz="1200" b="0" i="0" u="none" strike="noStrike" cap="none" dirty="0" err="1">
                <a:solidFill>
                  <a:schemeClr val="dk1"/>
                </a:solidFill>
                <a:effectLst/>
                <a:latin typeface="Calibri"/>
                <a:ea typeface="Calibri"/>
                <a:cs typeface="Calibri"/>
                <a:sym typeface="Calibri"/>
              </a:rPr>
              <a:t>pattuglia</a:t>
            </a:r>
            <a:r>
              <a:rPr lang="de-DE" sz="1200" b="0" i="0" u="none" strike="noStrike" cap="none" dirty="0">
                <a:solidFill>
                  <a:schemeClr val="dk1"/>
                </a:solidFill>
                <a:effectLst/>
                <a:latin typeface="Calibri"/>
                <a:ea typeface="Calibri"/>
                <a:cs typeface="Calibri"/>
                <a:sym typeface="Calibri"/>
              </a:rPr>
              <a:t> della </a:t>
            </a:r>
            <a:r>
              <a:rPr lang="de-DE" sz="1200" b="0" i="0" u="none" strike="noStrike" cap="none" dirty="0" err="1">
                <a:solidFill>
                  <a:schemeClr val="dk1"/>
                </a:solidFill>
                <a:effectLst/>
                <a:latin typeface="Calibri"/>
                <a:ea typeface="Calibri"/>
                <a:cs typeface="Calibri"/>
                <a:sym typeface="Calibri"/>
              </a:rPr>
              <a:t>polizia</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devono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essere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pronte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all’azione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giorno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notte</a:t>
            </a:r>
            <a:r>
              <a:rPr lang="de-DE" sz="1200" b="0" i="0" u="none" strike="noStrike" cap="none" dirty="0">
                <a:solidFill>
                  <a:schemeClr val="dk1"/>
                </a:solidFill>
                <a:effectLst/>
                <a:latin typeface="Calibri"/>
                <a:ea typeface="Calibri"/>
                <a:cs typeface="Calibri"/>
                <a:sym typeface="Calibri"/>
              </a:rPr>
              <a:t>. I </a:t>
            </a:r>
            <a:r>
              <a:rPr lang="de-DE" sz="1200" b="0" i="0" u="none" strike="noStrike" cap="none" dirty="0" err="1">
                <a:solidFill>
                  <a:schemeClr val="dk1"/>
                </a:solidFill>
                <a:effectLst/>
                <a:latin typeface="Calibri"/>
                <a:ea typeface="Calibri"/>
                <a:cs typeface="Calibri"/>
                <a:sym typeface="Calibri"/>
              </a:rPr>
              <a:t>lunghi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tempi</a:t>
            </a:r>
            <a:r>
              <a:rPr lang="de-DE" sz="1200" b="0" i="0" u="none" strike="noStrike" cap="none" dirty="0">
                <a:solidFill>
                  <a:schemeClr val="dk1"/>
                </a:solidFill>
                <a:effectLst/>
                <a:latin typeface="Calibri"/>
                <a:ea typeface="Calibri"/>
                <a:cs typeface="Calibri"/>
                <a:sym typeface="Calibri"/>
              </a:rPr>
              <a:t> di </a:t>
            </a:r>
            <a:r>
              <a:rPr lang="de-DE" sz="1200" b="0" i="0" u="none" strike="noStrike" cap="none" dirty="0" err="1">
                <a:solidFill>
                  <a:schemeClr val="dk1"/>
                </a:solidFill>
                <a:effectLst/>
                <a:latin typeface="Calibri"/>
                <a:ea typeface="Calibri"/>
                <a:cs typeface="Calibri"/>
                <a:sym typeface="Calibri"/>
              </a:rPr>
              <a:t>ricarica</a:t>
            </a:r>
            <a:r>
              <a:rPr lang="de-DE" sz="1200" b="0" i="0" u="none" strike="noStrike" cap="none" dirty="0">
                <a:solidFill>
                  <a:schemeClr val="dk1"/>
                </a:solidFill>
                <a:effectLst/>
                <a:latin typeface="Calibri"/>
                <a:ea typeface="Calibri"/>
                <a:cs typeface="Calibri"/>
                <a:sym typeface="Calibri"/>
              </a:rPr>
              <a:t> delle </a:t>
            </a:r>
            <a:r>
              <a:rPr lang="de-DE" sz="1200" b="0" i="0" u="none" strike="noStrike" cap="none" dirty="0" err="1">
                <a:solidFill>
                  <a:schemeClr val="dk1"/>
                </a:solidFill>
                <a:effectLst/>
                <a:latin typeface="Calibri"/>
                <a:ea typeface="Calibri"/>
                <a:cs typeface="Calibri"/>
                <a:sym typeface="Calibri"/>
              </a:rPr>
              <a:t>auto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elettriche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richiedono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un</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grande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sforzo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logistico</a:t>
            </a:r>
            <a:r>
              <a:rPr lang="de-DE" sz="1200" b="0" i="0" u="none" strike="noStrike" cap="none" dirty="0">
                <a:solidFill>
                  <a:schemeClr val="dk1"/>
                </a:solidFill>
                <a:effectLst/>
                <a:latin typeface="Calibri"/>
                <a:ea typeface="Calibri"/>
                <a:cs typeface="Calibri"/>
                <a:sym typeface="Calibri"/>
              </a:rPr>
              <a:t> per </a:t>
            </a:r>
            <a:r>
              <a:rPr lang="de-DE" sz="1200" b="0" i="0" u="none" strike="noStrike" cap="none" dirty="0" err="1">
                <a:solidFill>
                  <a:schemeClr val="dk1"/>
                </a:solidFill>
                <a:effectLst/>
                <a:latin typeface="Calibri"/>
                <a:ea typeface="Calibri"/>
                <a:cs typeface="Calibri"/>
                <a:sym typeface="Calibri"/>
              </a:rPr>
              <a:t>garantire</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prontezza</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operativa</a:t>
            </a:r>
            <a:r>
              <a:rPr lang="de-DE" sz="1200" b="0" i="0" u="none" strike="noStrike" cap="none" dirty="0">
                <a:solidFill>
                  <a:schemeClr val="dk1"/>
                </a:solidFill>
                <a:effectLst/>
                <a:latin typeface="Calibri"/>
                <a:ea typeface="Calibri"/>
                <a:cs typeface="Calibri"/>
                <a:sym typeface="Calibri"/>
              </a:rPr>
              <a:t>.</a:t>
            </a:r>
            <a:endParaRPr lang="de-DE" dirty="0">
              <a:effectLst/>
            </a:endParaRPr>
          </a:p>
          <a:p>
            <a:br>
              <a:rPr lang="de-DE" dirty="0"/>
            </a:br>
            <a:endParaRPr lang="de-DE" dirty="0"/>
          </a:p>
          <a:p>
            <a:pPr rtl="0"/>
            <a:r>
              <a:rPr lang="de-DE" sz="1200" b="0" i="0" u="none" strike="noStrike" cap="none" dirty="0">
                <a:solidFill>
                  <a:schemeClr val="dk1"/>
                </a:solidFill>
                <a:effectLst/>
                <a:latin typeface="Calibri"/>
                <a:ea typeface="Calibri"/>
                <a:cs typeface="Calibri"/>
                <a:sym typeface="Calibri"/>
              </a:rPr>
              <a:t>I </a:t>
            </a:r>
            <a:r>
              <a:rPr lang="de-DE" sz="1200" b="0" i="0" u="none" strike="noStrike" cap="none" dirty="0" err="1">
                <a:solidFill>
                  <a:schemeClr val="dk1"/>
                </a:solidFill>
                <a:effectLst/>
                <a:latin typeface="Calibri"/>
                <a:ea typeface="Calibri"/>
                <a:cs typeface="Calibri"/>
                <a:sym typeface="Calibri"/>
              </a:rPr>
              <a:t>responsabili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degli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acquisti</a:t>
            </a:r>
            <a:r>
              <a:rPr lang="de-DE" sz="1200" b="0" i="0" u="none" strike="noStrike" cap="none" dirty="0">
                <a:solidFill>
                  <a:schemeClr val="dk1"/>
                </a:solidFill>
                <a:effectLst/>
                <a:latin typeface="Calibri"/>
                <a:ea typeface="Calibri"/>
                <a:cs typeface="Calibri"/>
                <a:sym typeface="Calibri"/>
              </a:rPr>
              <a:t> del </a:t>
            </a:r>
            <a:r>
              <a:rPr lang="de-DE" sz="1200" b="0" i="0" u="none" strike="noStrike" cap="none" dirty="0" err="1">
                <a:solidFill>
                  <a:schemeClr val="dk1"/>
                </a:solidFill>
                <a:effectLst/>
                <a:latin typeface="Calibri"/>
                <a:ea typeface="Calibri"/>
                <a:cs typeface="Calibri"/>
                <a:sym typeface="Calibri"/>
              </a:rPr>
              <a:t>dipartimento</a:t>
            </a:r>
            <a:r>
              <a:rPr lang="de-DE" sz="1200" b="0" i="0" u="none" strike="noStrike" cap="none" dirty="0">
                <a:solidFill>
                  <a:schemeClr val="dk1"/>
                </a:solidFill>
                <a:effectLst/>
                <a:latin typeface="Calibri"/>
                <a:ea typeface="Calibri"/>
                <a:cs typeface="Calibri"/>
                <a:sym typeface="Calibri"/>
              </a:rPr>
              <a:t> di </a:t>
            </a:r>
            <a:r>
              <a:rPr lang="de-DE" sz="1200" b="0" i="0" u="none" strike="noStrike" cap="none" dirty="0" err="1">
                <a:solidFill>
                  <a:schemeClr val="dk1"/>
                </a:solidFill>
                <a:effectLst/>
                <a:latin typeface="Calibri"/>
                <a:ea typeface="Calibri"/>
                <a:cs typeface="Calibri"/>
                <a:sym typeface="Calibri"/>
              </a:rPr>
              <a:t>polizia</a:t>
            </a:r>
            <a:r>
              <a:rPr lang="de-DE" sz="1200" b="0" i="0" u="none" strike="noStrike" cap="none" dirty="0">
                <a:solidFill>
                  <a:schemeClr val="dk1"/>
                </a:solidFill>
                <a:effectLst/>
                <a:latin typeface="Calibri"/>
                <a:ea typeface="Calibri"/>
                <a:cs typeface="Calibri"/>
                <a:sym typeface="Calibri"/>
              </a:rPr>
              <a:t> di Berlino </a:t>
            </a:r>
            <a:r>
              <a:rPr lang="de-DE" sz="1200" b="0" i="0" u="none" strike="noStrike" cap="none" dirty="0" err="1">
                <a:solidFill>
                  <a:schemeClr val="dk1"/>
                </a:solidFill>
                <a:effectLst/>
                <a:latin typeface="Calibri"/>
                <a:ea typeface="Calibri"/>
                <a:cs typeface="Calibri"/>
                <a:sym typeface="Calibri"/>
              </a:rPr>
              <a:t>vorrebbero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vedere</a:t>
            </a:r>
            <a:r>
              <a:rPr lang="de-DE" sz="1200" b="0" i="0" u="none" strike="noStrike" cap="none" dirty="0">
                <a:solidFill>
                  <a:schemeClr val="dk1"/>
                </a:solidFill>
                <a:effectLst/>
                <a:latin typeface="Calibri"/>
                <a:ea typeface="Calibri"/>
                <a:cs typeface="Calibri"/>
                <a:sym typeface="Calibri"/>
              </a:rPr>
              <a:t> i </a:t>
            </a:r>
            <a:r>
              <a:rPr lang="de-DE" sz="1200" b="0" i="0" u="none" strike="noStrike" cap="none" dirty="0" err="1">
                <a:solidFill>
                  <a:schemeClr val="dk1"/>
                </a:solidFill>
                <a:effectLst/>
                <a:latin typeface="Calibri"/>
                <a:ea typeface="Calibri"/>
                <a:cs typeface="Calibri"/>
                <a:sym typeface="Calibri"/>
              </a:rPr>
              <a:t>certificati</a:t>
            </a:r>
            <a:r>
              <a:rPr lang="de-DE" sz="1200" b="0" i="0" u="none" strike="noStrike" cap="none" dirty="0">
                <a:solidFill>
                  <a:schemeClr val="dk1"/>
                </a:solidFill>
                <a:effectLst/>
                <a:latin typeface="Calibri"/>
                <a:ea typeface="Calibri"/>
                <a:cs typeface="Calibri"/>
                <a:sym typeface="Calibri"/>
              </a:rPr>
              <a:t> di </a:t>
            </a:r>
            <a:r>
              <a:rPr lang="de-DE" sz="1200" b="0" i="0" u="none" strike="noStrike" cap="none" dirty="0" err="1">
                <a:solidFill>
                  <a:schemeClr val="dk1"/>
                </a:solidFill>
                <a:effectLst/>
                <a:latin typeface="Calibri"/>
                <a:ea typeface="Calibri"/>
                <a:cs typeface="Calibri"/>
                <a:sym typeface="Calibri"/>
              </a:rPr>
              <a:t>produzione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dei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veicoli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sia</a:t>
            </a:r>
            <a:r>
              <a:rPr lang="de-DE" sz="1200" b="0" i="0" u="none" strike="noStrike" cap="none" dirty="0">
                <a:solidFill>
                  <a:schemeClr val="dk1"/>
                </a:solidFill>
                <a:effectLst/>
                <a:latin typeface="Calibri"/>
                <a:ea typeface="Calibri"/>
                <a:cs typeface="Calibri"/>
                <a:sym typeface="Calibri"/>
              </a:rPr>
              <a:t> per le </a:t>
            </a:r>
            <a:r>
              <a:rPr lang="de-DE" sz="1200" b="0" i="0" u="none" strike="noStrike" cap="none" dirty="0" err="1">
                <a:solidFill>
                  <a:schemeClr val="dk1"/>
                </a:solidFill>
                <a:effectLst/>
                <a:latin typeface="Calibri"/>
                <a:ea typeface="Calibri"/>
                <a:cs typeface="Calibri"/>
                <a:sym typeface="Calibri"/>
              </a:rPr>
              <a:t>auto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con</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motore</a:t>
            </a:r>
            <a:r>
              <a:rPr lang="de-DE" sz="1200" b="0" i="0" u="none" strike="noStrike" cap="none" dirty="0">
                <a:solidFill>
                  <a:schemeClr val="dk1"/>
                </a:solidFill>
                <a:effectLst/>
                <a:latin typeface="Calibri"/>
                <a:ea typeface="Calibri"/>
                <a:cs typeface="Calibri"/>
                <a:sym typeface="Calibri"/>
              </a:rPr>
              <a:t> a </a:t>
            </a:r>
            <a:r>
              <a:rPr lang="de-DE" sz="1200" b="0" i="0" u="none" strike="noStrike" cap="none" dirty="0" err="1">
                <a:solidFill>
                  <a:schemeClr val="dk1"/>
                </a:solidFill>
                <a:effectLst/>
                <a:latin typeface="Calibri"/>
                <a:ea typeface="Calibri"/>
                <a:cs typeface="Calibri"/>
                <a:sym typeface="Calibri"/>
              </a:rPr>
              <a:t>combustione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che</a:t>
            </a:r>
            <a:r>
              <a:rPr lang="de-DE" sz="1200" b="0" i="0" u="none" strike="noStrike" cap="none" dirty="0">
                <a:solidFill>
                  <a:schemeClr val="dk1"/>
                </a:solidFill>
                <a:effectLst/>
                <a:latin typeface="Calibri"/>
                <a:ea typeface="Calibri"/>
                <a:cs typeface="Calibri"/>
                <a:sym typeface="Calibri"/>
              </a:rPr>
              <a:t> per quelle </a:t>
            </a:r>
            <a:r>
              <a:rPr lang="de-DE" sz="1200" b="0" i="0" u="none" strike="noStrike" cap="none" dirty="0" err="1">
                <a:solidFill>
                  <a:schemeClr val="dk1"/>
                </a:solidFill>
                <a:effectLst/>
                <a:latin typeface="Calibri"/>
                <a:ea typeface="Calibri"/>
                <a:cs typeface="Calibri"/>
                <a:sym typeface="Calibri"/>
              </a:rPr>
              <a:t>elettriche</a:t>
            </a:r>
            <a:r>
              <a:rPr lang="de-DE" sz="1200" b="0" i="0" u="none" strike="noStrike" cap="none" dirty="0">
                <a:solidFill>
                  <a:schemeClr val="dk1"/>
                </a:solidFill>
                <a:effectLst/>
                <a:latin typeface="Calibri"/>
                <a:ea typeface="Calibri"/>
                <a:cs typeface="Calibri"/>
                <a:sym typeface="Calibri"/>
              </a:rPr>
              <a:t>) in modo da </a:t>
            </a:r>
            <a:r>
              <a:rPr lang="de-DE" sz="1200" b="0" i="0" u="none" strike="noStrike" cap="none" dirty="0" err="1">
                <a:solidFill>
                  <a:schemeClr val="dk1"/>
                </a:solidFill>
                <a:effectLst/>
                <a:latin typeface="Calibri"/>
                <a:ea typeface="Calibri"/>
                <a:cs typeface="Calibri"/>
                <a:sym typeface="Calibri"/>
              </a:rPr>
              <a:t>poter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garantire</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sostenibilità</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anche</a:t>
            </a:r>
            <a:r>
              <a:rPr lang="de-DE" sz="1200" b="0" i="0" u="none" strike="noStrike" cap="none" dirty="0">
                <a:solidFill>
                  <a:schemeClr val="dk1"/>
                </a:solidFill>
                <a:effectLst/>
                <a:latin typeface="Calibri"/>
                <a:ea typeface="Calibri"/>
                <a:cs typeface="Calibri"/>
                <a:sym typeface="Calibri"/>
              </a:rPr>
              <a:t> per i </a:t>
            </a:r>
            <a:r>
              <a:rPr lang="de-DE" sz="1200" b="0" i="0" u="none" strike="noStrike" cap="none" dirty="0" err="1">
                <a:solidFill>
                  <a:schemeClr val="dk1"/>
                </a:solidFill>
                <a:effectLst/>
                <a:latin typeface="Calibri"/>
                <a:ea typeface="Calibri"/>
                <a:cs typeface="Calibri"/>
                <a:sym typeface="Calibri"/>
              </a:rPr>
              <a:t>motori</a:t>
            </a:r>
            <a:r>
              <a:rPr lang="de-DE" sz="1200" b="0" i="0" u="none" strike="noStrike" cap="none" dirty="0">
                <a:solidFill>
                  <a:schemeClr val="dk1"/>
                </a:solidFill>
                <a:effectLst/>
                <a:latin typeface="Calibri"/>
                <a:ea typeface="Calibri"/>
                <a:cs typeface="Calibri"/>
                <a:sym typeface="Calibri"/>
              </a:rPr>
              <a:t> a </a:t>
            </a:r>
            <a:r>
              <a:rPr lang="de-DE" sz="1200" b="0" i="0" u="none" strike="noStrike" cap="none" dirty="0" err="1">
                <a:solidFill>
                  <a:schemeClr val="dk1"/>
                </a:solidFill>
                <a:effectLst/>
                <a:latin typeface="Calibri"/>
                <a:ea typeface="Calibri"/>
                <a:cs typeface="Calibri"/>
                <a:sym typeface="Calibri"/>
              </a:rPr>
              <a:t>combustione</a:t>
            </a:r>
            <a:r>
              <a:rPr lang="de-DE" sz="1200" b="0" i="0" u="none" strike="noStrike" cap="none" dirty="0">
                <a:solidFill>
                  <a:schemeClr val="dk1"/>
                </a:solidFill>
                <a:effectLst/>
                <a:latin typeface="Calibri"/>
                <a:ea typeface="Calibri"/>
                <a:cs typeface="Calibri"/>
                <a:sym typeface="Calibri"/>
              </a:rPr>
              <a:t>.</a:t>
            </a:r>
            <a:endParaRPr lang="de-DE" dirty="0">
              <a:effectLst/>
            </a:endParaRPr>
          </a:p>
          <a:p>
            <a:br>
              <a:rPr lang="de-DE" dirty="0"/>
            </a:br>
            <a:endParaRPr lang="de-DE" dirty="0"/>
          </a:p>
          <a:p>
            <a:pPr rtl="0"/>
            <a:r>
              <a:rPr lang="de-DE" sz="1200" b="0" i="0" u="none" strike="noStrike" cap="none" dirty="0" err="1">
                <a:solidFill>
                  <a:schemeClr val="dk1"/>
                </a:solidFill>
                <a:effectLst/>
                <a:latin typeface="Calibri"/>
                <a:ea typeface="Calibri"/>
                <a:cs typeface="Calibri"/>
                <a:sym typeface="Calibri"/>
              </a:rPr>
              <a:t>Oltre</a:t>
            </a:r>
            <a:r>
              <a:rPr lang="de-DE" sz="1200" b="0" i="0" u="none" strike="noStrike" cap="none" dirty="0">
                <a:solidFill>
                  <a:schemeClr val="dk1"/>
                </a:solidFill>
                <a:effectLst/>
                <a:latin typeface="Calibri"/>
                <a:ea typeface="Calibri"/>
                <a:cs typeface="Calibri"/>
                <a:sym typeface="Calibri"/>
              </a:rPr>
              <a:t> alle </a:t>
            </a:r>
            <a:r>
              <a:rPr lang="de-DE" sz="1200" b="0" i="0" u="none" strike="noStrike" cap="none" dirty="0" err="1">
                <a:solidFill>
                  <a:schemeClr val="dk1"/>
                </a:solidFill>
                <a:effectLst/>
                <a:latin typeface="Calibri"/>
                <a:ea typeface="Calibri"/>
                <a:cs typeface="Calibri"/>
                <a:sym typeface="Calibri"/>
              </a:rPr>
              <a:t>auto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elettriche</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polizia</a:t>
            </a:r>
            <a:r>
              <a:rPr lang="de-DE" sz="1200" b="0" i="0" u="none" strike="noStrike" cap="none" dirty="0">
                <a:solidFill>
                  <a:schemeClr val="dk1"/>
                </a:solidFill>
                <a:effectLst/>
                <a:latin typeface="Calibri"/>
                <a:ea typeface="Calibri"/>
                <a:cs typeface="Calibri"/>
                <a:sym typeface="Calibri"/>
              </a:rPr>
              <a:t> di Berlino </a:t>
            </a:r>
            <a:r>
              <a:rPr lang="de-DE" sz="1200" b="0" i="0" u="none" strike="noStrike" cap="none" dirty="0" err="1">
                <a:solidFill>
                  <a:schemeClr val="dk1"/>
                </a:solidFill>
                <a:effectLst/>
                <a:latin typeface="Calibri"/>
                <a:ea typeface="Calibri"/>
                <a:cs typeface="Calibri"/>
                <a:sym typeface="Calibri"/>
              </a:rPr>
              <a:t>sta</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acquistando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anche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auto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alimentate</a:t>
            </a:r>
            <a:r>
              <a:rPr lang="de-DE" sz="1200" b="0" i="0" u="none" strike="noStrike" cap="none" dirty="0">
                <a:solidFill>
                  <a:schemeClr val="dk1"/>
                </a:solidFill>
                <a:effectLst/>
                <a:latin typeface="Calibri"/>
                <a:ea typeface="Calibri"/>
                <a:cs typeface="Calibri"/>
                <a:sym typeface="Calibri"/>
              </a:rPr>
              <a:t> a </a:t>
            </a:r>
            <a:r>
              <a:rPr lang="de-DE" sz="1200" b="0" i="0" u="none" strike="noStrike" cap="none" dirty="0" err="1">
                <a:solidFill>
                  <a:schemeClr val="dk1"/>
                </a:solidFill>
                <a:effectLst/>
                <a:latin typeface="Calibri"/>
                <a:ea typeface="Calibri"/>
                <a:cs typeface="Calibri"/>
                <a:sym typeface="Calibri"/>
              </a:rPr>
              <a:t>idrogeno</a:t>
            </a:r>
            <a:r>
              <a:rPr lang="de-DE" sz="1200" b="0" i="0" u="none" strike="noStrike" cap="none" dirty="0">
                <a:solidFill>
                  <a:schemeClr val="dk1"/>
                </a:solidFill>
                <a:effectLst/>
                <a:latin typeface="Calibri"/>
                <a:ea typeface="Calibri"/>
                <a:cs typeface="Calibri"/>
                <a:sym typeface="Calibri"/>
              </a:rPr>
              <a:t>.</a:t>
            </a:r>
            <a:endParaRPr lang="de-DE" dirty="0">
              <a:effectLst/>
            </a:endParaRPr>
          </a:p>
          <a:p>
            <a:endParaRPr dirty="0"/>
          </a:p>
        </p:txBody>
      </p:sp>
      <p:sp>
        <p:nvSpPr>
          <p:cNvPr id="221" name="Google Shape;22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err="1">
                <a:solidFill>
                  <a:schemeClr val="dk1"/>
                </a:solidFill>
                <a:effectLst/>
                <a:latin typeface="Calibri"/>
                <a:ea typeface="Calibri"/>
                <a:cs typeface="Calibri"/>
                <a:sym typeface="Calibri"/>
              </a:rPr>
              <a:t>Spiegazione</a:t>
            </a:r>
            <a:r>
              <a:rPr lang="de-DE" sz="1200" b="0" i="0" u="none" strike="noStrike" cap="none" dirty="0">
                <a:solidFill>
                  <a:schemeClr val="dk1"/>
                </a:solidFill>
                <a:effectLst/>
                <a:latin typeface="Calibri"/>
                <a:ea typeface="Calibri"/>
                <a:cs typeface="Calibri"/>
                <a:sym typeface="Calibri"/>
              </a:rPr>
              <a:t>: le </a:t>
            </a:r>
            <a:r>
              <a:rPr lang="de-DE" sz="1200" b="0" i="0" u="none" strike="noStrike" cap="none" dirty="0" err="1">
                <a:solidFill>
                  <a:schemeClr val="dk1"/>
                </a:solidFill>
                <a:effectLst/>
                <a:latin typeface="Calibri"/>
                <a:ea typeface="Calibri"/>
                <a:cs typeface="Calibri"/>
                <a:sym typeface="Calibri"/>
              </a:rPr>
              <a:t>auto</a:t>
            </a:r>
            <a:r>
              <a:rPr lang="de-DE" sz="1200" b="0" i="0" u="none" strike="noStrike" cap="none" dirty="0">
                <a:solidFill>
                  <a:schemeClr val="dk1"/>
                </a:solidFill>
                <a:effectLst/>
                <a:latin typeface="Calibri"/>
                <a:ea typeface="Calibri"/>
                <a:cs typeface="Calibri"/>
                <a:sym typeface="Calibri"/>
              </a:rPr>
              <a:t> di </a:t>
            </a:r>
            <a:r>
              <a:rPr lang="de-DE" sz="1200" b="0" i="0" u="none" strike="noStrike" cap="none" dirty="0" err="1">
                <a:solidFill>
                  <a:schemeClr val="dk1"/>
                </a:solidFill>
                <a:effectLst/>
                <a:latin typeface="Calibri"/>
                <a:ea typeface="Calibri"/>
                <a:cs typeface="Calibri"/>
                <a:sym typeface="Calibri"/>
              </a:rPr>
              <a:t>pattuglia</a:t>
            </a:r>
            <a:r>
              <a:rPr lang="de-DE" sz="1200" b="0" i="0" u="none" strike="noStrike" cap="none" dirty="0">
                <a:solidFill>
                  <a:schemeClr val="dk1"/>
                </a:solidFill>
                <a:effectLst/>
                <a:latin typeface="Calibri"/>
                <a:ea typeface="Calibri"/>
                <a:cs typeface="Calibri"/>
                <a:sym typeface="Calibri"/>
              </a:rPr>
              <a:t> della </a:t>
            </a:r>
            <a:r>
              <a:rPr lang="de-DE" sz="1200" b="0" i="0" u="none" strike="noStrike" cap="none" dirty="0" err="1">
                <a:solidFill>
                  <a:schemeClr val="dk1"/>
                </a:solidFill>
                <a:effectLst/>
                <a:latin typeface="Calibri"/>
                <a:ea typeface="Calibri"/>
                <a:cs typeface="Calibri"/>
                <a:sym typeface="Calibri"/>
              </a:rPr>
              <a:t>polizia</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devono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essere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pronte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all’azione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giorno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notte</a:t>
            </a:r>
            <a:r>
              <a:rPr lang="de-DE" sz="1200" b="0" i="0" u="none" strike="noStrike" cap="none" dirty="0">
                <a:solidFill>
                  <a:schemeClr val="dk1"/>
                </a:solidFill>
                <a:effectLst/>
                <a:latin typeface="Calibri"/>
                <a:ea typeface="Calibri"/>
                <a:cs typeface="Calibri"/>
                <a:sym typeface="Calibri"/>
              </a:rPr>
              <a:t>. I </a:t>
            </a:r>
            <a:r>
              <a:rPr lang="de-DE" sz="1200" b="0" i="0" u="none" strike="noStrike" cap="none" dirty="0" err="1">
                <a:solidFill>
                  <a:schemeClr val="dk1"/>
                </a:solidFill>
                <a:effectLst/>
                <a:latin typeface="Calibri"/>
                <a:ea typeface="Calibri"/>
                <a:cs typeface="Calibri"/>
                <a:sym typeface="Calibri"/>
              </a:rPr>
              <a:t>lunghi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tempi</a:t>
            </a:r>
            <a:r>
              <a:rPr lang="de-DE" sz="1200" b="0" i="0" u="none" strike="noStrike" cap="none" dirty="0">
                <a:solidFill>
                  <a:schemeClr val="dk1"/>
                </a:solidFill>
                <a:effectLst/>
                <a:latin typeface="Calibri"/>
                <a:ea typeface="Calibri"/>
                <a:cs typeface="Calibri"/>
                <a:sym typeface="Calibri"/>
              </a:rPr>
              <a:t> di </a:t>
            </a:r>
            <a:r>
              <a:rPr lang="de-DE" sz="1200" b="0" i="0" u="none" strike="noStrike" cap="none" dirty="0" err="1">
                <a:solidFill>
                  <a:schemeClr val="dk1"/>
                </a:solidFill>
                <a:effectLst/>
                <a:latin typeface="Calibri"/>
                <a:ea typeface="Calibri"/>
                <a:cs typeface="Calibri"/>
                <a:sym typeface="Calibri"/>
              </a:rPr>
              <a:t>ricarica</a:t>
            </a:r>
            <a:r>
              <a:rPr lang="de-DE" sz="1200" b="0" i="0" u="none" strike="noStrike" cap="none" dirty="0">
                <a:solidFill>
                  <a:schemeClr val="dk1"/>
                </a:solidFill>
                <a:effectLst/>
                <a:latin typeface="Calibri"/>
                <a:ea typeface="Calibri"/>
                <a:cs typeface="Calibri"/>
                <a:sym typeface="Calibri"/>
              </a:rPr>
              <a:t> delle </a:t>
            </a:r>
            <a:r>
              <a:rPr lang="de-DE" sz="1200" b="0" i="0" u="none" strike="noStrike" cap="none" dirty="0" err="1">
                <a:solidFill>
                  <a:schemeClr val="dk1"/>
                </a:solidFill>
                <a:effectLst/>
                <a:latin typeface="Calibri"/>
                <a:ea typeface="Calibri"/>
                <a:cs typeface="Calibri"/>
                <a:sym typeface="Calibri"/>
              </a:rPr>
              <a:t>auto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elettriche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richiedono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un</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grande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sforzo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logistico</a:t>
            </a:r>
            <a:r>
              <a:rPr lang="de-DE" sz="1200" b="0" i="0" u="none" strike="noStrike" cap="none" dirty="0">
                <a:solidFill>
                  <a:schemeClr val="dk1"/>
                </a:solidFill>
                <a:effectLst/>
                <a:latin typeface="Calibri"/>
                <a:ea typeface="Calibri"/>
                <a:cs typeface="Calibri"/>
                <a:sym typeface="Calibri"/>
              </a:rPr>
              <a:t> per </a:t>
            </a:r>
            <a:r>
              <a:rPr lang="de-DE" sz="1200" b="0" i="0" u="none" strike="noStrike" cap="none" dirty="0" err="1">
                <a:solidFill>
                  <a:schemeClr val="dk1"/>
                </a:solidFill>
                <a:effectLst/>
                <a:latin typeface="Calibri"/>
                <a:ea typeface="Calibri"/>
                <a:cs typeface="Calibri"/>
                <a:sym typeface="Calibri"/>
              </a:rPr>
              <a:t>garantire</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prontezza</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operativa</a:t>
            </a:r>
            <a:r>
              <a:rPr lang="de-DE" sz="1200" b="0" i="0" u="none" strike="noStrike" cap="none" dirty="0">
                <a:solidFill>
                  <a:schemeClr val="dk1"/>
                </a:solidFill>
                <a:effectLst/>
                <a:latin typeface="Calibri"/>
                <a:ea typeface="Calibri"/>
                <a:cs typeface="Calibri"/>
                <a:sym typeface="Calibri"/>
              </a:rPr>
              <a:t>.</a:t>
            </a:r>
            <a:endParaRPr lang="de-DE" dirty="0">
              <a:effectLst/>
            </a:endParaRPr>
          </a:p>
          <a:p>
            <a:br>
              <a:rPr lang="de-DE" dirty="0"/>
            </a:br>
            <a:endParaRPr lang="de-DE" dirty="0"/>
          </a:p>
          <a:p>
            <a:pPr rtl="0"/>
            <a:r>
              <a:rPr lang="de-DE" sz="1200" b="0" i="0" u="none" strike="noStrike" cap="none" dirty="0">
                <a:solidFill>
                  <a:schemeClr val="dk1"/>
                </a:solidFill>
                <a:effectLst/>
                <a:latin typeface="Calibri"/>
                <a:ea typeface="Calibri"/>
                <a:cs typeface="Calibri"/>
                <a:sym typeface="Calibri"/>
              </a:rPr>
              <a:t>I </a:t>
            </a:r>
            <a:r>
              <a:rPr lang="de-DE" sz="1200" b="0" i="0" u="none" strike="noStrike" cap="none" dirty="0" err="1">
                <a:solidFill>
                  <a:schemeClr val="dk1"/>
                </a:solidFill>
                <a:effectLst/>
                <a:latin typeface="Calibri"/>
                <a:ea typeface="Calibri"/>
                <a:cs typeface="Calibri"/>
                <a:sym typeface="Calibri"/>
              </a:rPr>
              <a:t>responsabili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degli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acquisti</a:t>
            </a:r>
            <a:r>
              <a:rPr lang="de-DE" sz="1200" b="0" i="0" u="none" strike="noStrike" cap="none" dirty="0">
                <a:solidFill>
                  <a:schemeClr val="dk1"/>
                </a:solidFill>
                <a:effectLst/>
                <a:latin typeface="Calibri"/>
                <a:ea typeface="Calibri"/>
                <a:cs typeface="Calibri"/>
                <a:sym typeface="Calibri"/>
              </a:rPr>
              <a:t> del </a:t>
            </a:r>
            <a:r>
              <a:rPr lang="de-DE" sz="1200" b="0" i="0" u="none" strike="noStrike" cap="none" dirty="0" err="1">
                <a:solidFill>
                  <a:schemeClr val="dk1"/>
                </a:solidFill>
                <a:effectLst/>
                <a:latin typeface="Calibri"/>
                <a:ea typeface="Calibri"/>
                <a:cs typeface="Calibri"/>
                <a:sym typeface="Calibri"/>
              </a:rPr>
              <a:t>dipartimento</a:t>
            </a:r>
            <a:r>
              <a:rPr lang="de-DE" sz="1200" b="0" i="0" u="none" strike="noStrike" cap="none" dirty="0">
                <a:solidFill>
                  <a:schemeClr val="dk1"/>
                </a:solidFill>
                <a:effectLst/>
                <a:latin typeface="Calibri"/>
                <a:ea typeface="Calibri"/>
                <a:cs typeface="Calibri"/>
                <a:sym typeface="Calibri"/>
              </a:rPr>
              <a:t> di </a:t>
            </a:r>
            <a:r>
              <a:rPr lang="de-DE" sz="1200" b="0" i="0" u="none" strike="noStrike" cap="none" dirty="0" err="1">
                <a:solidFill>
                  <a:schemeClr val="dk1"/>
                </a:solidFill>
                <a:effectLst/>
                <a:latin typeface="Calibri"/>
                <a:ea typeface="Calibri"/>
                <a:cs typeface="Calibri"/>
                <a:sym typeface="Calibri"/>
              </a:rPr>
              <a:t>polizia</a:t>
            </a:r>
            <a:r>
              <a:rPr lang="de-DE" sz="1200" b="0" i="0" u="none" strike="noStrike" cap="none" dirty="0">
                <a:solidFill>
                  <a:schemeClr val="dk1"/>
                </a:solidFill>
                <a:effectLst/>
                <a:latin typeface="Calibri"/>
                <a:ea typeface="Calibri"/>
                <a:cs typeface="Calibri"/>
                <a:sym typeface="Calibri"/>
              </a:rPr>
              <a:t> di Berlino </a:t>
            </a:r>
            <a:r>
              <a:rPr lang="de-DE" sz="1200" b="0" i="0" u="none" strike="noStrike" cap="none" dirty="0" err="1">
                <a:solidFill>
                  <a:schemeClr val="dk1"/>
                </a:solidFill>
                <a:effectLst/>
                <a:latin typeface="Calibri"/>
                <a:ea typeface="Calibri"/>
                <a:cs typeface="Calibri"/>
                <a:sym typeface="Calibri"/>
              </a:rPr>
              <a:t>vorrebbero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vedere</a:t>
            </a:r>
            <a:r>
              <a:rPr lang="de-DE" sz="1200" b="0" i="0" u="none" strike="noStrike" cap="none" dirty="0">
                <a:solidFill>
                  <a:schemeClr val="dk1"/>
                </a:solidFill>
                <a:effectLst/>
                <a:latin typeface="Calibri"/>
                <a:ea typeface="Calibri"/>
                <a:cs typeface="Calibri"/>
                <a:sym typeface="Calibri"/>
              </a:rPr>
              <a:t> i </a:t>
            </a:r>
            <a:r>
              <a:rPr lang="de-DE" sz="1200" b="0" i="0" u="none" strike="noStrike" cap="none" dirty="0" err="1">
                <a:solidFill>
                  <a:schemeClr val="dk1"/>
                </a:solidFill>
                <a:effectLst/>
                <a:latin typeface="Calibri"/>
                <a:ea typeface="Calibri"/>
                <a:cs typeface="Calibri"/>
                <a:sym typeface="Calibri"/>
              </a:rPr>
              <a:t>certificati</a:t>
            </a:r>
            <a:r>
              <a:rPr lang="de-DE" sz="1200" b="0" i="0" u="none" strike="noStrike" cap="none" dirty="0">
                <a:solidFill>
                  <a:schemeClr val="dk1"/>
                </a:solidFill>
                <a:effectLst/>
                <a:latin typeface="Calibri"/>
                <a:ea typeface="Calibri"/>
                <a:cs typeface="Calibri"/>
                <a:sym typeface="Calibri"/>
              </a:rPr>
              <a:t> di </a:t>
            </a:r>
            <a:r>
              <a:rPr lang="de-DE" sz="1200" b="0" i="0" u="none" strike="noStrike" cap="none" dirty="0" err="1">
                <a:solidFill>
                  <a:schemeClr val="dk1"/>
                </a:solidFill>
                <a:effectLst/>
                <a:latin typeface="Calibri"/>
                <a:ea typeface="Calibri"/>
                <a:cs typeface="Calibri"/>
                <a:sym typeface="Calibri"/>
              </a:rPr>
              <a:t>produzione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dei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veicoli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sia</a:t>
            </a:r>
            <a:r>
              <a:rPr lang="de-DE" sz="1200" b="0" i="0" u="none" strike="noStrike" cap="none" dirty="0">
                <a:solidFill>
                  <a:schemeClr val="dk1"/>
                </a:solidFill>
                <a:effectLst/>
                <a:latin typeface="Calibri"/>
                <a:ea typeface="Calibri"/>
                <a:cs typeface="Calibri"/>
                <a:sym typeface="Calibri"/>
              </a:rPr>
              <a:t> per le </a:t>
            </a:r>
            <a:r>
              <a:rPr lang="de-DE" sz="1200" b="0" i="0" u="none" strike="noStrike" cap="none" dirty="0" err="1">
                <a:solidFill>
                  <a:schemeClr val="dk1"/>
                </a:solidFill>
                <a:effectLst/>
                <a:latin typeface="Calibri"/>
                <a:ea typeface="Calibri"/>
                <a:cs typeface="Calibri"/>
                <a:sym typeface="Calibri"/>
              </a:rPr>
              <a:t>auto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con</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motore</a:t>
            </a:r>
            <a:r>
              <a:rPr lang="de-DE" sz="1200" b="0" i="0" u="none" strike="noStrike" cap="none" dirty="0">
                <a:solidFill>
                  <a:schemeClr val="dk1"/>
                </a:solidFill>
                <a:effectLst/>
                <a:latin typeface="Calibri"/>
                <a:ea typeface="Calibri"/>
                <a:cs typeface="Calibri"/>
                <a:sym typeface="Calibri"/>
              </a:rPr>
              <a:t> a </a:t>
            </a:r>
            <a:r>
              <a:rPr lang="de-DE" sz="1200" b="0" i="0" u="none" strike="noStrike" cap="none" dirty="0" err="1">
                <a:solidFill>
                  <a:schemeClr val="dk1"/>
                </a:solidFill>
                <a:effectLst/>
                <a:latin typeface="Calibri"/>
                <a:ea typeface="Calibri"/>
                <a:cs typeface="Calibri"/>
                <a:sym typeface="Calibri"/>
              </a:rPr>
              <a:t>combustione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che</a:t>
            </a:r>
            <a:r>
              <a:rPr lang="de-DE" sz="1200" b="0" i="0" u="none" strike="noStrike" cap="none" dirty="0">
                <a:solidFill>
                  <a:schemeClr val="dk1"/>
                </a:solidFill>
                <a:effectLst/>
                <a:latin typeface="Calibri"/>
                <a:ea typeface="Calibri"/>
                <a:cs typeface="Calibri"/>
                <a:sym typeface="Calibri"/>
              </a:rPr>
              <a:t> per quelle </a:t>
            </a:r>
            <a:r>
              <a:rPr lang="de-DE" sz="1200" b="0" i="0" u="none" strike="noStrike" cap="none" dirty="0" err="1">
                <a:solidFill>
                  <a:schemeClr val="dk1"/>
                </a:solidFill>
                <a:effectLst/>
                <a:latin typeface="Calibri"/>
                <a:ea typeface="Calibri"/>
                <a:cs typeface="Calibri"/>
                <a:sym typeface="Calibri"/>
              </a:rPr>
              <a:t>elettriche</a:t>
            </a:r>
            <a:r>
              <a:rPr lang="de-DE" sz="1200" b="0" i="0" u="none" strike="noStrike" cap="none" dirty="0">
                <a:solidFill>
                  <a:schemeClr val="dk1"/>
                </a:solidFill>
                <a:effectLst/>
                <a:latin typeface="Calibri"/>
                <a:ea typeface="Calibri"/>
                <a:cs typeface="Calibri"/>
                <a:sym typeface="Calibri"/>
              </a:rPr>
              <a:t>) in modo da </a:t>
            </a:r>
            <a:r>
              <a:rPr lang="de-DE" sz="1200" b="0" i="0" u="none" strike="noStrike" cap="none" dirty="0" err="1">
                <a:solidFill>
                  <a:schemeClr val="dk1"/>
                </a:solidFill>
                <a:effectLst/>
                <a:latin typeface="Calibri"/>
                <a:ea typeface="Calibri"/>
                <a:cs typeface="Calibri"/>
                <a:sym typeface="Calibri"/>
              </a:rPr>
              <a:t>poter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garantire</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sostenibilità</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anche</a:t>
            </a:r>
            <a:r>
              <a:rPr lang="de-DE" sz="1200" b="0" i="0" u="none" strike="noStrike" cap="none" dirty="0">
                <a:solidFill>
                  <a:schemeClr val="dk1"/>
                </a:solidFill>
                <a:effectLst/>
                <a:latin typeface="Calibri"/>
                <a:ea typeface="Calibri"/>
                <a:cs typeface="Calibri"/>
                <a:sym typeface="Calibri"/>
              </a:rPr>
              <a:t> per i </a:t>
            </a:r>
            <a:r>
              <a:rPr lang="de-DE" sz="1200" b="0" i="0" u="none" strike="noStrike" cap="none" dirty="0" err="1">
                <a:solidFill>
                  <a:schemeClr val="dk1"/>
                </a:solidFill>
                <a:effectLst/>
                <a:latin typeface="Calibri"/>
                <a:ea typeface="Calibri"/>
                <a:cs typeface="Calibri"/>
                <a:sym typeface="Calibri"/>
              </a:rPr>
              <a:t>motori</a:t>
            </a:r>
            <a:r>
              <a:rPr lang="de-DE" sz="1200" b="0" i="0" u="none" strike="noStrike" cap="none" dirty="0">
                <a:solidFill>
                  <a:schemeClr val="dk1"/>
                </a:solidFill>
                <a:effectLst/>
                <a:latin typeface="Calibri"/>
                <a:ea typeface="Calibri"/>
                <a:cs typeface="Calibri"/>
                <a:sym typeface="Calibri"/>
              </a:rPr>
              <a:t> a </a:t>
            </a:r>
            <a:r>
              <a:rPr lang="de-DE" sz="1200" b="0" i="0" u="none" strike="noStrike" cap="none" dirty="0" err="1">
                <a:solidFill>
                  <a:schemeClr val="dk1"/>
                </a:solidFill>
                <a:effectLst/>
                <a:latin typeface="Calibri"/>
                <a:ea typeface="Calibri"/>
                <a:cs typeface="Calibri"/>
                <a:sym typeface="Calibri"/>
              </a:rPr>
              <a:t>combustione</a:t>
            </a:r>
            <a:r>
              <a:rPr lang="de-DE" sz="1200" b="0" i="0" u="none" strike="noStrike" cap="none" dirty="0">
                <a:solidFill>
                  <a:schemeClr val="dk1"/>
                </a:solidFill>
                <a:effectLst/>
                <a:latin typeface="Calibri"/>
                <a:ea typeface="Calibri"/>
                <a:cs typeface="Calibri"/>
                <a:sym typeface="Calibri"/>
              </a:rPr>
              <a:t>.</a:t>
            </a:r>
            <a:endParaRPr lang="de-DE" dirty="0">
              <a:effectLst/>
            </a:endParaRPr>
          </a:p>
          <a:p>
            <a:br>
              <a:rPr lang="de-DE" dirty="0"/>
            </a:br>
            <a:endParaRPr lang="de-DE" dirty="0"/>
          </a:p>
          <a:p>
            <a:pPr rtl="0"/>
            <a:r>
              <a:rPr lang="de-DE" sz="1200" b="0" i="0" u="none" strike="noStrike" cap="none" dirty="0" err="1">
                <a:solidFill>
                  <a:schemeClr val="dk1"/>
                </a:solidFill>
                <a:effectLst/>
                <a:latin typeface="Calibri"/>
                <a:ea typeface="Calibri"/>
                <a:cs typeface="Calibri"/>
                <a:sym typeface="Calibri"/>
              </a:rPr>
              <a:t>Oltre</a:t>
            </a:r>
            <a:r>
              <a:rPr lang="de-DE" sz="1200" b="0" i="0" u="none" strike="noStrike" cap="none" dirty="0">
                <a:solidFill>
                  <a:schemeClr val="dk1"/>
                </a:solidFill>
                <a:effectLst/>
                <a:latin typeface="Calibri"/>
                <a:ea typeface="Calibri"/>
                <a:cs typeface="Calibri"/>
                <a:sym typeface="Calibri"/>
              </a:rPr>
              <a:t> alle </a:t>
            </a:r>
            <a:r>
              <a:rPr lang="de-DE" sz="1200" b="0" i="0" u="none" strike="noStrike" cap="none" dirty="0" err="1">
                <a:solidFill>
                  <a:schemeClr val="dk1"/>
                </a:solidFill>
                <a:effectLst/>
                <a:latin typeface="Calibri"/>
                <a:ea typeface="Calibri"/>
                <a:cs typeface="Calibri"/>
                <a:sym typeface="Calibri"/>
              </a:rPr>
              <a:t>auto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elettriche</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polizia</a:t>
            </a:r>
            <a:r>
              <a:rPr lang="de-DE" sz="1200" b="0" i="0" u="none" strike="noStrike" cap="none" dirty="0">
                <a:solidFill>
                  <a:schemeClr val="dk1"/>
                </a:solidFill>
                <a:effectLst/>
                <a:latin typeface="Calibri"/>
                <a:ea typeface="Calibri"/>
                <a:cs typeface="Calibri"/>
                <a:sym typeface="Calibri"/>
              </a:rPr>
              <a:t> di Berlino </a:t>
            </a:r>
            <a:r>
              <a:rPr lang="de-DE" sz="1200" b="0" i="0" u="none" strike="noStrike" cap="none" dirty="0" err="1">
                <a:solidFill>
                  <a:schemeClr val="dk1"/>
                </a:solidFill>
                <a:effectLst/>
                <a:latin typeface="Calibri"/>
                <a:ea typeface="Calibri"/>
                <a:cs typeface="Calibri"/>
                <a:sym typeface="Calibri"/>
              </a:rPr>
              <a:t>sta</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acquistando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anche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auto</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alimentate</a:t>
            </a:r>
            <a:r>
              <a:rPr lang="de-DE" sz="1200" b="0" i="0" u="none" strike="noStrike" cap="none" dirty="0">
                <a:solidFill>
                  <a:schemeClr val="dk1"/>
                </a:solidFill>
                <a:effectLst/>
                <a:latin typeface="Calibri"/>
                <a:ea typeface="Calibri"/>
                <a:cs typeface="Calibri"/>
                <a:sym typeface="Calibri"/>
              </a:rPr>
              <a:t> a </a:t>
            </a:r>
            <a:r>
              <a:rPr lang="de-DE" sz="1200" b="0" i="0" u="none" strike="noStrike" cap="none" dirty="0" err="1">
                <a:solidFill>
                  <a:schemeClr val="dk1"/>
                </a:solidFill>
                <a:effectLst/>
                <a:latin typeface="Calibri"/>
                <a:ea typeface="Calibri"/>
                <a:cs typeface="Calibri"/>
                <a:sym typeface="Calibri"/>
              </a:rPr>
              <a:t>idrogeno</a:t>
            </a:r>
            <a:r>
              <a:rPr lang="de-DE" sz="1200" b="0" i="0" u="none" strike="noStrike" cap="none" dirty="0">
                <a:solidFill>
                  <a:schemeClr val="dk1"/>
                </a:solidFill>
                <a:effectLst/>
                <a:latin typeface="Calibri"/>
                <a:ea typeface="Calibri"/>
                <a:cs typeface="Calibri"/>
                <a:sym typeface="Calibri"/>
              </a:rPr>
              <a:t>.</a:t>
            </a:r>
            <a:endParaRPr lang="de-DE" dirty="0">
              <a:effectLst/>
            </a:endParaRPr>
          </a:p>
        </p:txBody>
      </p:sp>
      <p:sp>
        <p:nvSpPr>
          <p:cNvPr id="230" name="Google Shape;23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238" name="Google Shape;23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a:solidFill>
                  <a:schemeClr val="dk1"/>
                </a:solidFill>
                <a:effectLst/>
                <a:latin typeface="Calibri"/>
                <a:ea typeface="Calibri"/>
                <a:cs typeface="Calibri"/>
                <a:sym typeface="Calibri"/>
              </a:rPr>
              <a:t>Testo originale: https://</a:t>
            </a:r>
            <a:r>
              <a:rPr lang="de-DE" sz="1200" b="0" i="0" u="none" strike="noStrike" cap="none" dirty="0" err="1">
                <a:solidFill>
                  <a:schemeClr val="dk1"/>
                </a:solidFill>
                <a:effectLst/>
                <a:latin typeface="Calibri"/>
                <a:ea typeface="Calibri"/>
                <a:cs typeface="Calibri"/>
                <a:sym typeface="Calibri"/>
              </a:rPr>
              <a:t>www.eineweltnetzwerkbayern.de</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fileadmin</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assets</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Kommunen_Eine_Welt</a:t>
            </a:r>
            <a:r>
              <a:rPr lang="de-DE" sz="1200" b="0" i="0" u="none" strike="noStrike" cap="none" dirty="0">
                <a:solidFill>
                  <a:schemeClr val="dk1"/>
                </a:solidFill>
                <a:effectLst/>
                <a:latin typeface="Calibri"/>
                <a:ea typeface="Calibri"/>
                <a:cs typeface="Calibri"/>
                <a:sym typeface="Calibri"/>
              </a:rPr>
              <a:t>/2024_6_A/2024_-_Kommunen_Eine_Welt_-_6_A_-_EWNB.pdf </a:t>
            </a:r>
            <a:r>
              <a:rPr lang="de-DE" sz="1200" b="0" i="0" u="none" strike="noStrike" cap="none" dirty="0" err="1">
                <a:solidFill>
                  <a:schemeClr val="dk1"/>
                </a:solidFill>
                <a:effectLst/>
                <a:latin typeface="Calibri"/>
                <a:ea typeface="Calibri"/>
                <a:cs typeface="Calibri"/>
                <a:sym typeface="Calibri"/>
              </a:rPr>
              <a:t>pag</a:t>
            </a:r>
            <a:r>
              <a:rPr lang="de-DE" sz="1200" b="0" i="0" u="none" strike="noStrike" cap="none" dirty="0">
                <a:solidFill>
                  <a:schemeClr val="dk1"/>
                </a:solidFill>
                <a:effectLst/>
                <a:latin typeface="Calibri"/>
                <a:ea typeface="Calibri"/>
                <a:cs typeface="Calibri"/>
                <a:sym typeface="Calibri"/>
              </a:rPr>
              <a:t>. 36</a:t>
            </a:r>
            <a:endParaRPr lang="de-DE" dirty="0">
              <a:effectLst/>
            </a:endParaRPr>
          </a:p>
          <a:p>
            <a:pPr rtl="0"/>
            <a:r>
              <a:rPr lang="de-DE" sz="1200" b="0" i="0" u="none" strike="noStrike" cap="none" dirty="0" err="1">
                <a:solidFill>
                  <a:schemeClr val="dk1"/>
                </a:solidFill>
                <a:effectLst/>
                <a:latin typeface="Calibri"/>
                <a:ea typeface="Calibri"/>
                <a:cs typeface="Calibri"/>
                <a:sym typeface="Calibri"/>
              </a:rPr>
              <a:t>Fonte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immagine</a:t>
            </a:r>
            <a:r>
              <a:rPr lang="de-DE" sz="1200" b="0" i="0" u="none" strike="noStrike" cap="none" dirty="0">
                <a:solidFill>
                  <a:schemeClr val="dk1"/>
                </a:solidFill>
                <a:effectLst/>
                <a:latin typeface="Calibri"/>
                <a:ea typeface="Calibri"/>
                <a:cs typeface="Calibri"/>
                <a:sym typeface="Calibri"/>
              </a:rPr>
              <a:t>: https://</a:t>
            </a:r>
            <a:r>
              <a:rPr lang="de-DE" sz="1200" b="0" i="0" u="none" strike="noStrike" cap="none" dirty="0" err="1">
                <a:solidFill>
                  <a:schemeClr val="dk1"/>
                </a:solidFill>
                <a:effectLst/>
                <a:latin typeface="Calibri"/>
                <a:ea typeface="Calibri"/>
                <a:cs typeface="Calibri"/>
                <a:sym typeface="Calibri"/>
              </a:rPr>
              <a:t>www.fairtrade.net</a:t>
            </a:r>
            <a:r>
              <a:rPr lang="de-DE" sz="1200" b="0" i="0" u="none" strike="noStrike" cap="none" dirty="0">
                <a:solidFill>
                  <a:schemeClr val="dk1"/>
                </a:solidFill>
                <a:effectLst/>
                <a:latin typeface="Calibri"/>
                <a:ea typeface="Calibri"/>
                <a:cs typeface="Calibri"/>
                <a:sym typeface="Calibri"/>
              </a:rPr>
              <a:t>/de-de/</a:t>
            </a:r>
            <a:r>
              <a:rPr lang="de-DE" sz="1200" b="0" i="0" u="none" strike="noStrike" cap="none" dirty="0" err="1">
                <a:solidFill>
                  <a:schemeClr val="dk1"/>
                </a:solidFill>
                <a:effectLst/>
                <a:latin typeface="Calibri"/>
                <a:ea typeface="Calibri"/>
                <a:cs typeface="Calibri"/>
                <a:sym typeface="Calibri"/>
              </a:rPr>
              <a:t>produkte</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fairtrade_produkte</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sportbaelle.html</a:t>
            </a:r>
            <a:endParaRPr lang="de-DE" dirty="0">
              <a:effectLst/>
            </a:endParaRPr>
          </a:p>
        </p:txBody>
      </p:sp>
      <p:sp>
        <p:nvSpPr>
          <p:cNvPr id="118" name="Google Shape;1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29-31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sind insbesondere für kleine Gemeinden ein entscheidendes Hilfsmittel für die nachhaltige Beschaffung. Mit Hilfe von Gütezeichen können die Beschaffenden der Gemeinden schnell erkennen, ob das Produkt oder die Dienstleistung nachhaltig ist. Die Verwendung von Gütezeichen im Beschaffungsprozess ist erlaubt, wenn die Gütezeichen bestimmte Kriterien erfüllen:</a:t>
            </a:r>
            <a:endParaRPr/>
          </a:p>
          <a:p>
            <a:pPr marL="457200" lvl="0" indent="-317500" algn="l" rtl="0">
              <a:spcBef>
                <a:spcPts val="0"/>
              </a:spcBef>
              <a:spcAft>
                <a:spcPts val="0"/>
              </a:spcAft>
              <a:buClr>
                <a:schemeClr val="dk1"/>
              </a:buClr>
              <a:buSzPts val="1400"/>
              <a:buChar char="-"/>
            </a:pPr>
            <a:r>
              <a:rPr lang="de-DE"/>
              <a:t>Die Anforderungen des Gütezeichens basieren auf objektiv nachprüfbaren und nicht diskriminierenden Kriterien, die für die Bestimmung der Merkmale der Leistung geeignet sind.</a:t>
            </a:r>
            <a:endParaRPr/>
          </a:p>
          <a:p>
            <a:pPr marL="457200" lvl="0" indent="-317500" algn="l" rtl="0">
              <a:spcBef>
                <a:spcPts val="0"/>
              </a:spcBef>
              <a:spcAft>
                <a:spcPts val="0"/>
              </a:spcAft>
              <a:buClr>
                <a:schemeClr val="dk1"/>
              </a:buClr>
              <a:buSzPts val="1400"/>
              <a:buChar char="-"/>
            </a:pPr>
            <a:r>
              <a:rPr lang="de-DE"/>
              <a:t>Die Gütezeichen werden im Rahmen eines offenen und transparenten Verfahrens eingeführt, an dem alle relevanten interessierten Kreise teilnehmen können.</a:t>
            </a:r>
            <a:endParaRPr/>
          </a:p>
          <a:p>
            <a:pPr marL="457200" lvl="0" indent="-317500" algn="l" rtl="0">
              <a:spcBef>
                <a:spcPts val="0"/>
              </a:spcBef>
              <a:spcAft>
                <a:spcPts val="0"/>
              </a:spcAft>
              <a:buClr>
                <a:schemeClr val="dk1"/>
              </a:buClr>
              <a:buSzPts val="1400"/>
              <a:buChar char="-"/>
            </a:pPr>
            <a:r>
              <a:rPr lang="de-DE"/>
              <a:t>Die Gütezeichen sind für alle Betroffenen zugänglich.</a:t>
            </a:r>
            <a:endParaRPr/>
          </a:p>
          <a:p>
            <a:pPr marL="457200" lvl="0" indent="-317500" algn="l" rtl="0">
              <a:spcBef>
                <a:spcPts val="0"/>
              </a:spcBef>
              <a:spcAft>
                <a:spcPts val="0"/>
              </a:spcAft>
              <a:buClr>
                <a:schemeClr val="dk1"/>
              </a:buClr>
              <a:buSzPts val="1400"/>
              <a:buChar char="-"/>
            </a:pPr>
            <a:r>
              <a:rPr lang="de-DE"/>
              <a:t>Die Anforderungen an die Gütezeichen werden von einem unabhängigen Dritten festgelegt, auf den die Unternehmen, die das Gütezeichen beantragen, keinen maßgeblichen Einfluss ausüben können.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Es gibt zwar eine Vielzahl von Gütezeichen, aber nur eine begrenzte Anzahl erfüllt die oben genannten Anforderungen. Die Herausforderung besteht darin, sich mit den Gütezeichen, die diese Anforderungen erfüllen, vertraut zu machen und sie auf den Produkten zu erkennen. Nachfolgend sind vier Arten an Gütezeichen beschrieben. Die ersten drei Arten an Gütezeichen erfüllen in der Regel die oben genannten Anforderungen.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von breit angelegten Zertifizierungsinitiativen: In der EU gibt es mehrere Zertifizierungsinitiativen, die Richtlinien für eine breite Palette an Produkten und Dienstleistungen bereitstellen. Häufig stehen hinter diesen Initiativen staatliche Stellen oder ihnen nahestehende Institutionen wie etwa Normungsorganisationen. Die von diesen Stellen vergebenen Gütezeichen zählen in der Regel zu den aussagekräftigsten Nachweisen für die Nachhaltigkeit eines Produkts oder einer Dienstleistung. Die Zertifizierungsinitiativen verfügen über Richtlinien für einzelne Produkt- und Dienstleistungsgruppen, in denen die relevanten Nachhaltigkeits- und Qualitätskriterien detailliert beschrieben sind. Unternehmen, die ein solches Zertifikat erhalten möchten, müssen nachweisen, dass sie die in den Richtlinien festgelegten Kriterien erfüllen. Wird dieser Nachweis im Rahmen einer Prüfung bestätigt, erhalten die Unternehmen das Recht, das entsprechende Gütezeichen für einen bestimmten Zeitraum zu verwenden. Beispiele: EU-Ecolabel, das Österreichische Umweltzeichen, der Blaue Engel, NF Environnement und C2C.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die für einzelne Endprodukte vergeben werden: Diese Art von Gütezeichen wird ebenfalls von unabhängigen Dritten vergeben. Zu den zuvor genannten Gütezeichen gibt es jedoch einen großen Unterschied: Es werden nur wenige Produktgruppen zertifiziert. Oftmals sind die Organisationen, die für die Vergabe der Gütezeichen verantwortlich sind, private Einrichtungen. Gütezeichen dieser Art gibt es vor allem für Textilien, Lebensmittel und IT-Geräte. Eine kleine Auswahl dieser Gütezeichen: TCO-certified, Öko-Tex Standard 100, GOTS, Fair Wear and ASC.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Gesetzlich vorgeschriebene Gütezeichen:  Einige Gütezeichen, die über die Einhaltung eines bestimmten Qualitätsstandards informieren, sind gesetzlich vorgeschrieben. Dazu gehört z. B. das EU-Bio-Logo, das auf allen verpackten Lebensmitteln zu finden sein muss, die in der EU hergestellt und als Bio-Produkt vermarktet werden. Auch die Energieverbrauchskennzeichnung, die z. B. auf Elektrogeräten angebracht werden muss, gehört dazu.</a:t>
            </a:r>
            <a:endParaRPr/>
          </a:p>
        </p:txBody>
      </p:sp>
      <p:sp>
        <p:nvSpPr>
          <p:cNvPr id="127" name="Google Shape;1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de-DE" dirty="0"/>
              <a:t>Quelle Text: „NACHHALTIG EINKAUFEN – EINE ORIENTIERUNG FÜR STÄDTE UND GEMEINDEN“ </a:t>
            </a:r>
            <a:r>
              <a:rPr lang="de-DE" dirty="0" err="1"/>
              <a:t>edited</a:t>
            </a:r>
            <a:r>
              <a:rPr lang="de-DE" dirty="0"/>
              <a:t> </a:t>
            </a:r>
            <a:r>
              <a:rPr lang="de-DE" dirty="0" err="1"/>
              <a:t>by</a:t>
            </a:r>
            <a:r>
              <a:rPr lang="de-DE" dirty="0"/>
              <a:t> </a:t>
            </a:r>
            <a:r>
              <a:rPr lang="de-DE" sz="1200" b="0" i="0" u="none" strike="noStrike" cap="none" dirty="0">
                <a:solidFill>
                  <a:schemeClr val="dk1"/>
                </a:solidFill>
                <a:latin typeface="Calibri"/>
                <a:ea typeface="Calibri"/>
                <a:cs typeface="Calibri"/>
                <a:sym typeface="Calibri"/>
              </a:rPr>
              <a:t>BUNDESMINISTERIUM FÜR LAND- UND FORSTWIRTSCHAFT, UMWELT UND WASSERWIRTSCHAFT</a:t>
            </a:r>
            <a:r>
              <a:rPr lang="de-DE" dirty="0"/>
              <a:t> </a:t>
            </a:r>
            <a:r>
              <a:rPr lang="de-DE" dirty="0" err="1"/>
              <a:t>page</a:t>
            </a:r>
            <a:r>
              <a:rPr lang="de-DE" dirty="0"/>
              <a:t>. 43</a:t>
            </a:r>
            <a:br>
              <a:rPr lang="de-DE" dirty="0"/>
            </a:br>
            <a:endParaRPr dirty="0"/>
          </a:p>
          <a:p>
            <a:pPr marL="228600" marR="0" lvl="0" indent="0" algn="l" rtl="0">
              <a:lnSpc>
                <a:spcPct val="100000"/>
              </a:lnSpc>
              <a:spcBef>
                <a:spcPts val="0"/>
              </a:spcBef>
              <a:spcAft>
                <a:spcPts val="0"/>
              </a:spcAft>
              <a:buSzPts val="1400"/>
              <a:buNone/>
            </a:pPr>
            <a:r>
              <a:rPr lang="de-DE" dirty="0"/>
              <a:t>Quelle Bild: „NACHHALTIG EINKAUFEN – EINE ORIENTIERUNG FÜR STÄDTE UND GEMEINDEN“ </a:t>
            </a:r>
            <a:r>
              <a:rPr lang="de-DE" dirty="0" err="1"/>
              <a:t>edited</a:t>
            </a:r>
            <a:r>
              <a:rPr lang="de-DE" dirty="0"/>
              <a:t> </a:t>
            </a:r>
            <a:r>
              <a:rPr lang="de-DE" dirty="0" err="1"/>
              <a:t>by</a:t>
            </a:r>
            <a:r>
              <a:rPr lang="de-DE" dirty="0"/>
              <a:t> </a:t>
            </a:r>
            <a:r>
              <a:rPr lang="de-DE" sz="1200" b="0" i="0" u="none" strike="noStrike" cap="none" dirty="0">
                <a:solidFill>
                  <a:schemeClr val="dk1"/>
                </a:solidFill>
                <a:latin typeface="Calibri"/>
                <a:ea typeface="Calibri"/>
                <a:cs typeface="Calibri"/>
                <a:sym typeface="Calibri"/>
              </a:rPr>
              <a:t>BUNDESMINISTERIUM FÜR LAND- UND FORSTWIRTSCHAFT, UMWELT UND WASSERWIRTSCHAFT</a:t>
            </a:r>
            <a:r>
              <a:rPr lang="de-DE" dirty="0"/>
              <a:t> </a:t>
            </a:r>
            <a:r>
              <a:rPr lang="de-DE" dirty="0" err="1"/>
              <a:t>page</a:t>
            </a:r>
            <a:r>
              <a:rPr lang="de-DE" dirty="0"/>
              <a:t>. 43</a:t>
            </a:r>
            <a:endParaRPr dirty="0"/>
          </a:p>
        </p:txBody>
      </p:sp>
      <p:sp>
        <p:nvSpPr>
          <p:cNvPr id="156" name="Google Shape;15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3B8DE34-CB9A-415F-FAE5-20A5F56818A1}"/>
            </a:ext>
          </a:extLst>
        </p:cNvPr>
        <p:cNvGrpSpPr/>
        <p:nvPr/>
      </p:nvGrpSpPr>
      <p:grpSpPr>
        <a:xfrm>
          <a:off x="0" y="0"/>
          <a:ext cx="0" cy="0"/>
          <a:chOff x="0" y="0"/>
          <a:chExt cx="0" cy="0"/>
        </a:xfrm>
      </p:grpSpPr>
      <p:sp>
        <p:nvSpPr>
          <p:cNvPr id="163" name="Google Shape;163;p33:notes">
            <a:extLst>
              <a:ext uri="{FF2B5EF4-FFF2-40B4-BE49-F238E27FC236}">
                <a16:creationId xmlns:a16="http://schemas.microsoft.com/office/drawing/2014/main" id="{BCDE90DD-3B75-C72C-83F9-1EDF2114217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sz="1200" b="0" i="0" u="none" strike="noStrike" cap="none" dirty="0">
                <a:solidFill>
                  <a:schemeClr val="dk1"/>
                </a:solidFill>
                <a:effectLst/>
                <a:latin typeface="Calibri"/>
                <a:ea typeface="Calibri"/>
                <a:cs typeface="Calibri"/>
                <a:sym typeface="Calibri"/>
              </a:rPr>
              <a:t>Testo originale: https://</a:t>
            </a:r>
            <a:r>
              <a:rPr lang="de-DE" sz="1200" b="0" i="0" u="none" strike="noStrike" cap="none" dirty="0" err="1">
                <a:solidFill>
                  <a:schemeClr val="dk1"/>
                </a:solidFill>
                <a:effectLst/>
                <a:latin typeface="Calibri"/>
                <a:ea typeface="Calibri"/>
                <a:cs typeface="Calibri"/>
                <a:sym typeface="Calibri"/>
              </a:rPr>
              <a:t>www.kompass-nachhaltigkeit.de</a:t>
            </a:r>
            <a:r>
              <a:rPr lang="de-DE" sz="1200" b="0" i="0" u="none" strike="noStrike" cap="none" dirty="0">
                <a:solidFill>
                  <a:schemeClr val="dk1"/>
                </a:solidFill>
                <a:effectLst/>
                <a:latin typeface="Calibri"/>
                <a:ea typeface="Calibri"/>
                <a:cs typeface="Calibri"/>
                <a:sym typeface="Calibri"/>
              </a:rPr>
              <a:t>/kommunaler-kompass/</a:t>
            </a:r>
            <a:r>
              <a:rPr lang="de-DE" sz="1200" b="0" i="0" u="none" strike="noStrike" cap="none" dirty="0" err="1">
                <a:solidFill>
                  <a:schemeClr val="dk1"/>
                </a:solidFill>
                <a:effectLst/>
                <a:latin typeface="Calibri"/>
                <a:ea typeface="Calibri"/>
                <a:cs typeface="Calibri"/>
                <a:sym typeface="Calibri"/>
              </a:rPr>
              <a:t>bayern</a:t>
            </a:r>
            <a:r>
              <a:rPr lang="de-DE" sz="1200" b="0" i="0" u="none" strike="noStrike" cap="none" dirty="0">
                <a:solidFill>
                  <a:schemeClr val="dk1"/>
                </a:solidFill>
                <a:effectLst/>
                <a:latin typeface="Calibri"/>
                <a:ea typeface="Calibri"/>
                <a:cs typeface="Calibri"/>
                <a:sym typeface="Calibri"/>
              </a:rPr>
              <a:t>/rahmenbedingungen-nutzen#c42191036</a:t>
            </a:r>
            <a:endParaRPr lang="de-DE" dirty="0"/>
          </a:p>
          <a:p>
            <a:pPr marL="457200" marR="0" lvl="0" indent="-228600" algn="l" rtl="0">
              <a:lnSpc>
                <a:spcPct val="100000"/>
              </a:lnSpc>
              <a:spcBef>
                <a:spcPts val="0"/>
              </a:spcBef>
              <a:spcAft>
                <a:spcPts val="0"/>
              </a:spcAft>
              <a:buSzPts val="1400"/>
              <a:buNone/>
            </a:pPr>
            <a:endParaRPr lang="de-DE" dirty="0"/>
          </a:p>
          <a:p>
            <a:pPr marL="457200" marR="0" lvl="0" indent="-228600" algn="l" rtl="0">
              <a:lnSpc>
                <a:spcPct val="100000"/>
              </a:lnSpc>
              <a:spcBef>
                <a:spcPts val="0"/>
              </a:spcBef>
              <a:spcAft>
                <a:spcPts val="0"/>
              </a:spcAft>
              <a:buSzPts val="1400"/>
              <a:buNone/>
            </a:pPr>
            <a:r>
              <a:rPr lang="de-DE" dirty="0"/>
              <a:t>Quelle Bild: https://</a:t>
            </a:r>
            <a:r>
              <a:rPr lang="de-DE" dirty="0" err="1"/>
              <a:t>www.nuernberg.de</a:t>
            </a:r>
            <a:r>
              <a:rPr lang="de-DE" dirty="0"/>
              <a:t>/</a:t>
            </a:r>
            <a:r>
              <a:rPr lang="de-DE" dirty="0" err="1"/>
              <a:t>internet</a:t>
            </a:r>
            <a:r>
              <a:rPr lang="de-DE" dirty="0"/>
              <a:t>/</a:t>
            </a:r>
            <a:r>
              <a:rPr lang="de-DE" dirty="0" err="1"/>
              <a:t>beschaffung</a:t>
            </a:r>
            <a:r>
              <a:rPr lang="de-DE" dirty="0"/>
              <a:t>/ekv_shop.html#_0_3</a:t>
            </a:r>
          </a:p>
          <a:p>
            <a:pPr marL="0" lvl="0" indent="0" algn="l" rtl="0">
              <a:lnSpc>
                <a:spcPct val="100000"/>
              </a:lnSpc>
              <a:spcBef>
                <a:spcPts val="0"/>
              </a:spcBef>
              <a:spcAft>
                <a:spcPts val="0"/>
              </a:spcAft>
              <a:buSzPts val="1400"/>
              <a:buNone/>
            </a:pPr>
            <a:endParaRPr dirty="0"/>
          </a:p>
        </p:txBody>
      </p:sp>
      <p:sp>
        <p:nvSpPr>
          <p:cNvPr id="164" name="Google Shape;164;p33:notes">
            <a:extLst>
              <a:ext uri="{FF2B5EF4-FFF2-40B4-BE49-F238E27FC236}">
                <a16:creationId xmlns:a16="http://schemas.microsoft.com/office/drawing/2014/main" id="{FFF9943E-D37F-0019-C530-6751683840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856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0" name="Google Shape;9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 name="Google Shape;9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94" name="Google Shape;9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2" name="Google Shape;4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21"/>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59"/>
        <p:cNvGrpSpPr/>
        <p:nvPr/>
      </p:nvGrpSpPr>
      <p:grpSpPr>
        <a:xfrm>
          <a:off x="0" y="0"/>
          <a:ext cx="0" cy="0"/>
          <a:chOff x="0" y="0"/>
          <a:chExt cx="0" cy="0"/>
        </a:xfrm>
      </p:grpSpPr>
      <p:sp>
        <p:nvSpPr>
          <p:cNvPr id="60" name="Google Shape;60;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 name="Google Shape;61;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2" name="Google Shape;62;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 name="Google Shape;68;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9" name="Google Shape;69;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2" name="Google Shape;7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2" name="Google Shape;82;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3" name="Google Shape;83;p26"/>
          <p:cNvGrpSpPr/>
          <p:nvPr/>
        </p:nvGrpSpPr>
        <p:grpSpPr>
          <a:xfrm rot="-5400000">
            <a:off x="-1340601" y="4196010"/>
            <a:ext cx="3053166" cy="2270813"/>
            <a:chOff x="4881398" y="2159825"/>
            <a:chExt cx="3881604" cy="2778984"/>
          </a:xfrm>
        </p:grpSpPr>
        <p:sp>
          <p:nvSpPr>
            <p:cNvPr id="84" name="Google Shape;84;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eineweltnetzwerkbayern.de/fileadmin/assets/Kommunen_Eine_Welt/2024_6_A/2024_-_Kommunen_Eine_Welt_-_6_A_-_EWNB.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emeindebund.at/images/uploads/downloads/2017/Projekte/Ressourceneffiziente_Gemeinde/Projekt_Ressourceneffiziente_Gemeinde_Massnahmenkatalog.pdf" TargetMode="External"/><Relationship Id="rId5" Type="http://schemas.openxmlformats.org/officeDocument/2006/relationships/hyperlink" Target="https://www.kompass-nachhaltigkeit.de/grundlagenwissen/einblick-in-die-beschaffungspraxis" TargetMode="External"/><Relationship Id="rId4" Type="http://schemas.openxmlformats.org/officeDocument/2006/relationships/hyperlink" Target="https://www.kompass-nachhaltigkeit.de/kommunaler-kompass/bayern/rahmenbedingungen-nutzen#c4219103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mweltberatung.at/img/1400/4409.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vol.at/maeder-feiert-sonnenfest/8131894" TargetMode="External"/><Relationship Id="rId5" Type="http://schemas.openxmlformats.org/officeDocument/2006/relationships/hyperlink" Target="https://www.nuernberg.de/internet/beschaffung/ekv_shop.html#_0_3" TargetMode="External"/><Relationship Id="rId4" Type="http://schemas.openxmlformats.org/officeDocument/2006/relationships/hyperlink" Target="https://www.fairtrade.net/de-de/produkte/fairtrade_produkte/sportbaell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descr="Ein Bild, das Text, Schrift, Screenshot, Grafiken enthält.&#10;&#10;Automatisch generierte Beschreibung"/>
          <p:cNvPicPr preferRelativeResize="0"/>
          <p:nvPr/>
        </p:nvPicPr>
        <p:blipFill rotWithShape="1">
          <a:blip r:embed="rId3">
            <a:alphaModFix/>
          </a:blip>
          <a:srcRect/>
          <a:stretch/>
        </p:blipFill>
        <p:spPr>
          <a:xfrm>
            <a:off x="6737131" y="4836746"/>
            <a:ext cx="5273749" cy="1904297"/>
          </a:xfrm>
          <a:prstGeom prst="rect">
            <a:avLst/>
          </a:prstGeom>
          <a:noFill/>
          <a:ln>
            <a:noFill/>
          </a:ln>
        </p:spPr>
      </p:pic>
      <p:sp>
        <p:nvSpPr>
          <p:cNvPr id="117" name="Google Shape;117;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Data</a:t>
            </a:r>
            <a:endParaRPr sz="1400" b="0" i="0" u="none" strike="noStrike" cap="none" dirty="0">
              <a:solidFill>
                <a:srgbClr val="000000"/>
              </a:solidFill>
              <a:latin typeface="Aptos" panose="020B0004020202020204" pitchFamily="34" charset="0"/>
              <a:sym typeface="Arial"/>
            </a:endParaRPr>
          </a:p>
        </p:txBody>
      </p:sp>
      <p:sp>
        <p:nvSpPr>
          <p:cNvPr id="118" name="Google Shape;118;p1"/>
          <p:cNvSpPr txBox="1"/>
          <p:nvPr/>
        </p:nvSpPr>
        <p:spPr>
          <a:xfrm>
            <a:off x="6309900" y="2482446"/>
            <a:ext cx="5882100" cy="1446509"/>
          </a:xfrm>
          <a:prstGeom prst="rect">
            <a:avLst/>
          </a:prstGeom>
          <a:noFill/>
          <a:ln>
            <a:noFill/>
          </a:ln>
        </p:spPr>
        <p:txBody>
          <a:bodyPr spcFirstLastPara="1" wrap="square" lIns="91425" tIns="45700" rIns="91425" bIns="45700" anchor="t" anchorCtr="0">
            <a:spAutoFit/>
          </a:bodyPr>
          <a:lstStyle/>
          <a:p>
            <a:pPr>
              <a:buSzPts val="4000"/>
            </a:pPr>
            <a:r>
              <a:rPr lang="de-DE" sz="4400" b="1" dirty="0">
                <a:solidFill>
                  <a:srgbClr val="3F3F3F"/>
                </a:solidFill>
                <a:latin typeface="Aptos Serif" panose="02020604070405020304" pitchFamily="18" charset="0"/>
                <a:cs typeface="Aptos Serif" panose="02020604070405020304" pitchFamily="18" charset="0"/>
              </a:rPr>
              <a:t>Casi di </a:t>
            </a:r>
            <a:r>
              <a:rPr lang="de-DE" sz="4400" b="1" dirty="0" err="1">
                <a:solidFill>
                  <a:srgbClr val="3F3F3F"/>
                </a:solidFill>
                <a:latin typeface="Aptos Serif" panose="02020604070405020304" pitchFamily="18" charset="0"/>
                <a:cs typeface="Aptos Serif" panose="02020604070405020304" pitchFamily="18" charset="0"/>
              </a:rPr>
              <a:t>studio</a:t>
            </a:r>
            <a:r>
              <a:rPr lang="de-DE" sz="4400" b="1" dirty="0">
                <a:solidFill>
                  <a:srgbClr val="3F3F3F"/>
                </a:solidFill>
                <a:latin typeface="Aptos Serif" panose="02020604070405020304" pitchFamily="18" charset="0"/>
                <a:cs typeface="Aptos Serif" panose="02020604070405020304" pitchFamily="18" charset="0"/>
              </a:rPr>
              <a:t> </a:t>
            </a:r>
            <a:r>
              <a:rPr lang="de-DE" sz="4400" b="1" dirty="0" err="1">
                <a:solidFill>
                  <a:srgbClr val="3F3F3F"/>
                </a:solidFill>
                <a:latin typeface="Aptos Serif" panose="02020604070405020304" pitchFamily="18" charset="0"/>
                <a:cs typeface="Aptos Serif" panose="02020604070405020304" pitchFamily="18" charset="0"/>
              </a:rPr>
              <a:t>locali</a:t>
            </a:r>
            <a:r>
              <a:rPr lang="de-DE" sz="4400" b="1" dirty="0">
                <a:solidFill>
                  <a:srgbClr val="3F3F3F"/>
                </a:solidFill>
                <a:latin typeface="Aptos Serif" panose="02020604070405020304" pitchFamily="18" charset="0"/>
                <a:cs typeface="Aptos Serif" panose="02020604070405020304" pitchFamily="18" charset="0"/>
              </a:rPr>
              <a:t> – Peer Sharing</a:t>
            </a:r>
          </a:p>
        </p:txBody>
      </p:sp>
      <p:pic>
        <p:nvPicPr>
          <p:cNvPr id="119" name="Google Shape;119;p1" descr="Ein Bild, das Screenshot, Grafiken, Schrift, Grafikdesign enthält.&#10;&#10;Automatisch generierte Beschreibung"/>
          <p:cNvPicPr preferRelativeResize="0"/>
          <p:nvPr/>
        </p:nvPicPr>
        <p:blipFill rotWithShape="1">
          <a:blip r:embed="rId4">
            <a:alphaModFix/>
          </a:blip>
          <a:srcRect/>
          <a:stretch/>
        </p:blipFill>
        <p:spPr>
          <a:xfrm>
            <a:off x="2686857" y="2224159"/>
            <a:ext cx="3409143" cy="1861207"/>
          </a:xfrm>
          <a:prstGeom prst="rect">
            <a:avLst/>
          </a:prstGeom>
          <a:noFill/>
          <a:ln>
            <a:noFill/>
          </a:ln>
        </p:spPr>
      </p:pic>
      <p:sp>
        <p:nvSpPr>
          <p:cNvPr id="121" name="Google Shape;121;p1"/>
          <p:cNvSpPr txBox="1"/>
          <p:nvPr/>
        </p:nvSpPr>
        <p:spPr>
          <a:xfrm>
            <a:off x="6309904" y="1956744"/>
            <a:ext cx="489149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Train </a:t>
            </a:r>
            <a:r>
              <a:rPr lang="de-DE" sz="1800" b="0" i="0" u="none" strike="noStrike" cap="none" dirty="0" err="1">
                <a:solidFill>
                  <a:srgbClr val="3F3F3F"/>
                </a:solidFill>
                <a:latin typeface="Aptos" panose="020B0004020202020204" pitchFamily="34" charset="0"/>
                <a:sym typeface="Arial"/>
              </a:rPr>
              <a:t>the</a:t>
            </a:r>
            <a:r>
              <a:rPr lang="de-DE" sz="1800" b="0" i="0" u="none" strike="noStrike" cap="none" dirty="0">
                <a:solidFill>
                  <a:srgbClr val="3F3F3F"/>
                </a:solidFill>
                <a:latin typeface="Aptos" panose="020B0004020202020204" pitchFamily="34" charset="0"/>
                <a:sym typeface="Arial"/>
              </a:rPr>
              <a:t> Trainer: </a:t>
            </a:r>
            <a:endParaRPr sz="1400" b="0" i="0" u="none" strike="noStrike" cap="none" dirty="0">
              <a:solidFill>
                <a:srgbClr val="000000"/>
              </a:solidFill>
              <a:latin typeface="Aptos" panose="020B0004020202020204" pitchFamily="34" charset="0"/>
              <a:sym typeface="Arial"/>
            </a:endParaRPr>
          </a:p>
        </p:txBody>
      </p:sp>
      <p:pic>
        <p:nvPicPr>
          <p:cNvPr id="3" name="Grafik 2">
            <a:extLst>
              <a:ext uri="{FF2B5EF4-FFF2-40B4-BE49-F238E27FC236}">
                <a16:creationId xmlns:a16="http://schemas.microsoft.com/office/drawing/2014/main" id="{F25F6492-FEBB-3B1B-71C2-28018DA5642D}"/>
              </a:ext>
            </a:extLst>
          </p:cNvPr>
          <p:cNvPicPr>
            <a:picLocks noChangeAspect="1"/>
          </p:cNvPicPr>
          <p:nvPr/>
        </p:nvPicPr>
        <p:blipFill>
          <a:blip r:embed="rId5"/>
          <a:srcRect/>
          <a:stretch/>
        </p:blipFill>
        <p:spPr>
          <a:xfrm>
            <a:off x="0" y="5383033"/>
            <a:ext cx="3687417" cy="1474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6"/>
          <p:cNvSpPr txBox="1">
            <a:spLocks noGrp="1"/>
          </p:cNvSpPr>
          <p:nvPr>
            <p:ph type="title"/>
          </p:nvPr>
        </p:nvSpPr>
        <p:spPr>
          <a:xfrm>
            <a:off x="594349" y="867325"/>
            <a:ext cx="7526700" cy="235410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4. </a:t>
            </a:r>
            <a:r>
              <a:rPr lang="de-DE" dirty="0" err="1">
                <a:latin typeface="Aptos Serif" panose="02020604070405020304" pitchFamily="18" charset="0"/>
                <a:cs typeface="Aptos Serif" panose="02020604070405020304" pitchFamily="18" charset="0"/>
              </a:rPr>
              <a:t>Esempio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pratico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coinvolgimento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dei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dipendenti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comunali</a:t>
            </a: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191" name="Google Shape;191;p36"/>
          <p:cNvSpPr txBox="1">
            <a:spLocks noGrp="1"/>
          </p:cNvSpPr>
          <p:nvPr>
            <p:ph type="body" idx="1"/>
          </p:nvPr>
        </p:nvSpPr>
        <p:spPr>
          <a:xfrm>
            <a:off x="594349" y="2688088"/>
            <a:ext cx="8413726" cy="3464675"/>
          </a:xfrm>
          <a:prstGeom prst="rect">
            <a:avLst/>
          </a:prstGeom>
          <a:noFill/>
          <a:ln>
            <a:noFill/>
          </a:ln>
        </p:spPr>
        <p:txBody>
          <a:bodyPr spcFirstLastPara="1" wrap="square" lIns="0" tIns="228600" rIns="0" bIns="0" anchor="t" anchorCtr="0">
            <a:noAutofit/>
          </a:bodyPr>
          <a:lstStyle/>
          <a:p>
            <a:r>
              <a:rPr lang="de-DE" sz="1800" dirty="0">
                <a:latin typeface="Aptos" panose="020B0004020202020204" pitchFamily="34" charset="0"/>
              </a:rPr>
              <a:t>Il personale </a:t>
            </a:r>
            <a:r>
              <a:rPr lang="de-DE" sz="1800" dirty="0" err="1">
                <a:latin typeface="Aptos" panose="020B0004020202020204" pitchFamily="34" charset="0"/>
              </a:rPr>
              <a:t>addetto</a:t>
            </a:r>
            <a:r>
              <a:rPr lang="de-DE" sz="1800" dirty="0">
                <a:latin typeface="Aptos" panose="020B0004020202020204" pitchFamily="34" charset="0"/>
              </a:rPr>
              <a:t> alle </a:t>
            </a:r>
            <a:r>
              <a:rPr lang="de-DE" sz="1800" dirty="0" err="1">
                <a:latin typeface="Aptos" panose="020B0004020202020204" pitchFamily="34" charset="0"/>
              </a:rPr>
              <a:t>pulizie</a:t>
            </a:r>
            <a:r>
              <a:rPr lang="de-DE" sz="1800" dirty="0">
                <a:latin typeface="Aptos" panose="020B0004020202020204" pitchFamily="34" charset="0"/>
              </a:rPr>
              <a:t> del </a:t>
            </a:r>
            <a:r>
              <a:rPr lang="de-DE" sz="1800" dirty="0" err="1">
                <a:latin typeface="Aptos" panose="020B0004020202020204" pitchFamily="34" charset="0"/>
              </a:rPr>
              <a:t>comune</a:t>
            </a:r>
            <a:r>
              <a:rPr lang="de-DE" sz="1800" dirty="0">
                <a:latin typeface="Aptos" panose="020B0004020202020204" pitchFamily="34" charset="0"/>
              </a:rPr>
              <a:t> di </a:t>
            </a:r>
            <a:r>
              <a:rPr lang="de-DE" sz="1800" dirty="0" err="1">
                <a:latin typeface="Aptos" panose="020B0004020202020204" pitchFamily="34" charset="0"/>
              </a:rPr>
              <a:t>Payerbach</a:t>
            </a:r>
            <a:r>
              <a:rPr lang="de-DE" sz="1800" dirty="0">
                <a:latin typeface="Aptos" panose="020B0004020202020204" pitchFamily="34" charset="0"/>
              </a:rPr>
              <a:t> (Austria) ha </a:t>
            </a:r>
            <a:r>
              <a:rPr lang="de-DE" sz="1800" dirty="0" err="1">
                <a:latin typeface="Aptos" panose="020B0004020202020204" pitchFamily="34" charset="0"/>
              </a:rPr>
              <a:t>seguito</a:t>
            </a:r>
            <a:r>
              <a:rPr lang="de-DE" sz="1800" dirty="0">
                <a:latin typeface="Aptos" panose="020B0004020202020204" pitchFamily="34" charset="0"/>
              </a:rPr>
              <a:t> </a:t>
            </a:r>
            <a:r>
              <a:rPr lang="de-DE" sz="1800" dirty="0" err="1">
                <a:latin typeface="Aptos" panose="020B0004020202020204" pitchFamily="34" charset="0"/>
              </a:rPr>
              <a:t>un</a:t>
            </a:r>
            <a:r>
              <a:rPr lang="de-DE" sz="1800" dirty="0">
                <a:latin typeface="Aptos" panose="020B0004020202020204" pitchFamily="34" charset="0"/>
              </a:rPr>
              <a:t> </a:t>
            </a:r>
            <a:r>
              <a:rPr lang="de-DE" sz="1800" dirty="0" err="1">
                <a:latin typeface="Aptos" panose="020B0004020202020204" pitchFamily="34" charset="0"/>
              </a:rPr>
              <a:t>corso</a:t>
            </a:r>
            <a:r>
              <a:rPr lang="de-DE" sz="1800" dirty="0">
                <a:latin typeface="Aptos" panose="020B0004020202020204" pitchFamily="34" charset="0"/>
              </a:rPr>
              <a:t> di </a:t>
            </a:r>
            <a:r>
              <a:rPr lang="de-DE" sz="1800" dirty="0" err="1">
                <a:latin typeface="Aptos" panose="020B0004020202020204" pitchFamily="34" charset="0"/>
              </a:rPr>
              <a:t>formazione</a:t>
            </a:r>
            <a:r>
              <a:rPr lang="de-DE" sz="1800" dirty="0">
                <a:latin typeface="Aptos" panose="020B0004020202020204" pitchFamily="34" charset="0"/>
              </a:rPr>
              <a:t> sul </a:t>
            </a:r>
            <a:r>
              <a:rPr lang="de-DE" sz="1800" dirty="0" err="1">
                <a:latin typeface="Aptos" panose="020B0004020202020204" pitchFamily="34" charset="0"/>
              </a:rPr>
              <a:t>tema</a:t>
            </a:r>
            <a:r>
              <a:rPr lang="de-DE" sz="1800" dirty="0">
                <a:latin typeface="Aptos" panose="020B0004020202020204" pitchFamily="34" charset="0"/>
              </a:rPr>
              <a:t> della </a:t>
            </a:r>
            <a:r>
              <a:rPr lang="de-DE" sz="1800" dirty="0" err="1">
                <a:latin typeface="Aptos" panose="020B0004020202020204" pitchFamily="34" charset="0"/>
              </a:rPr>
              <a:t>pulizia</a:t>
            </a:r>
            <a:r>
              <a:rPr lang="de-DE" sz="1800" dirty="0">
                <a:latin typeface="Aptos" panose="020B0004020202020204" pitchFamily="34" charset="0"/>
              </a:rPr>
              <a:t> </a:t>
            </a:r>
            <a:r>
              <a:rPr lang="de-DE" sz="1800" dirty="0" err="1">
                <a:latin typeface="Aptos" panose="020B0004020202020204" pitchFamily="34" charset="0"/>
              </a:rPr>
              <a:t>ecologica</a:t>
            </a:r>
            <a:r>
              <a:rPr lang="de-DE" sz="1800" dirty="0">
                <a:latin typeface="Aptos" panose="020B0004020202020204" pitchFamily="34" charset="0"/>
              </a:rPr>
              <a:t> </a:t>
            </a:r>
            <a:r>
              <a:rPr lang="de-DE" sz="1800" dirty="0" err="1">
                <a:latin typeface="Aptos" panose="020B0004020202020204" pitchFamily="34" charset="0"/>
              </a:rPr>
              <a:t>offerto</a:t>
            </a:r>
            <a:r>
              <a:rPr lang="de-DE" sz="1800" dirty="0">
                <a:latin typeface="Aptos" panose="020B0004020202020204" pitchFamily="34" charset="0"/>
              </a:rPr>
              <a:t> </a:t>
            </a:r>
            <a:r>
              <a:rPr lang="de-DE" sz="1800" dirty="0" err="1">
                <a:latin typeface="Aptos" panose="020B0004020202020204" pitchFamily="34" charset="0"/>
              </a:rPr>
              <a:t>dall’associazione</a:t>
            </a:r>
            <a:r>
              <a:rPr lang="de-DE" sz="1800" dirty="0">
                <a:latin typeface="Aptos" panose="020B0004020202020204" pitchFamily="34" charset="0"/>
              </a:rPr>
              <a:t> "die </a:t>
            </a:r>
            <a:r>
              <a:rPr lang="de-DE" sz="1800" dirty="0" err="1">
                <a:latin typeface="Aptos" panose="020B0004020202020204" pitchFamily="34" charset="0"/>
              </a:rPr>
              <a:t>umweltberatung</a:t>
            </a:r>
            <a:r>
              <a:rPr lang="de-DE" sz="1800" dirty="0">
                <a:latin typeface="Aptos" panose="020B0004020202020204" pitchFamily="34" charset="0"/>
              </a:rPr>
              <a:t>". Il </a:t>
            </a:r>
            <a:r>
              <a:rPr lang="de-DE" sz="1800" dirty="0" err="1">
                <a:latin typeface="Aptos" panose="020B0004020202020204" pitchFamily="34" charset="0"/>
              </a:rPr>
              <a:t>corso</a:t>
            </a:r>
            <a:r>
              <a:rPr lang="de-DE" sz="1800" dirty="0">
                <a:latin typeface="Aptos" panose="020B0004020202020204" pitchFamily="34" charset="0"/>
              </a:rPr>
              <a:t> ha </a:t>
            </a:r>
            <a:r>
              <a:rPr lang="de-DE" sz="1800" dirty="0" err="1">
                <a:latin typeface="Aptos" panose="020B0004020202020204" pitchFamily="34" charset="0"/>
              </a:rPr>
              <a:t>affrontato</a:t>
            </a:r>
            <a:r>
              <a:rPr lang="de-DE" sz="1800" dirty="0">
                <a:latin typeface="Aptos" panose="020B0004020202020204" pitchFamily="34" charset="0"/>
              </a:rPr>
              <a:t> </a:t>
            </a:r>
            <a:r>
              <a:rPr lang="de-DE" sz="1800" dirty="0" err="1">
                <a:latin typeface="Aptos" panose="020B0004020202020204" pitchFamily="34" charset="0"/>
              </a:rPr>
              <a:t>argomenti</a:t>
            </a:r>
            <a:r>
              <a:rPr lang="de-DE" sz="1800" dirty="0">
                <a:latin typeface="Aptos" panose="020B0004020202020204" pitchFamily="34" charset="0"/>
              </a:rPr>
              <a:t> </a:t>
            </a:r>
            <a:r>
              <a:rPr lang="de-DE" sz="1800" dirty="0" err="1">
                <a:latin typeface="Aptos" panose="020B0004020202020204" pitchFamily="34" charset="0"/>
              </a:rPr>
              <a:t>quali</a:t>
            </a:r>
            <a:r>
              <a:rPr lang="de-DE" sz="1800" dirty="0">
                <a:latin typeface="Aptos" panose="020B0004020202020204" pitchFamily="34" charset="0"/>
              </a:rPr>
              <a:t> le </a:t>
            </a:r>
            <a:r>
              <a:rPr lang="de-DE" sz="1800" dirty="0" err="1">
                <a:latin typeface="Aptos" panose="020B0004020202020204" pitchFamily="34" charset="0"/>
              </a:rPr>
              <a:t>sostanze</a:t>
            </a:r>
            <a:r>
              <a:rPr lang="de-DE" sz="1800" dirty="0">
                <a:latin typeface="Aptos" panose="020B0004020202020204" pitchFamily="34" charset="0"/>
              </a:rPr>
              <a:t> </a:t>
            </a:r>
            <a:r>
              <a:rPr lang="de-DE" sz="1800" dirty="0" err="1">
                <a:latin typeface="Aptos" panose="020B0004020202020204" pitchFamily="34" charset="0"/>
              </a:rPr>
              <a:t>contenute</a:t>
            </a:r>
            <a:r>
              <a:rPr lang="de-DE" sz="1800" dirty="0">
                <a:latin typeface="Aptos" panose="020B0004020202020204" pitchFamily="34" charset="0"/>
              </a:rPr>
              <a:t> </a:t>
            </a:r>
            <a:r>
              <a:rPr lang="de-DE" sz="1800" dirty="0" err="1">
                <a:latin typeface="Aptos" panose="020B0004020202020204" pitchFamily="34" charset="0"/>
              </a:rPr>
              <a:t>nei</a:t>
            </a:r>
            <a:r>
              <a:rPr lang="de-DE" sz="1800" dirty="0">
                <a:latin typeface="Aptos" panose="020B0004020202020204" pitchFamily="34" charset="0"/>
              </a:rPr>
              <a:t> </a:t>
            </a:r>
            <a:r>
              <a:rPr lang="de-DE" sz="1800" dirty="0" err="1">
                <a:latin typeface="Aptos" panose="020B0004020202020204" pitchFamily="34" charset="0"/>
              </a:rPr>
              <a:t>prodotti</a:t>
            </a:r>
            <a:r>
              <a:rPr lang="de-DE" sz="1800" dirty="0">
                <a:latin typeface="Aptos" panose="020B0004020202020204" pitchFamily="34" charset="0"/>
              </a:rPr>
              <a:t>, i </a:t>
            </a:r>
            <a:r>
              <a:rPr lang="de-DE" sz="1800" dirty="0" err="1">
                <a:latin typeface="Aptos" panose="020B0004020202020204" pitchFamily="34" charset="0"/>
              </a:rPr>
              <a:t>dosaggi</a:t>
            </a:r>
            <a:r>
              <a:rPr lang="de-DE" sz="1800" dirty="0">
                <a:latin typeface="Aptos" panose="020B0004020202020204" pitchFamily="34" charset="0"/>
              </a:rPr>
              <a:t>, la </a:t>
            </a:r>
            <a:r>
              <a:rPr lang="de-DE" sz="1800" dirty="0" err="1">
                <a:latin typeface="Aptos" panose="020B0004020202020204" pitchFamily="34" charset="0"/>
              </a:rPr>
              <a:t>sicurezza</a:t>
            </a:r>
            <a:r>
              <a:rPr lang="de-DE" sz="1800" dirty="0">
                <a:latin typeface="Aptos" panose="020B0004020202020204" pitchFamily="34" charset="0"/>
              </a:rPr>
              <a:t> sul </a:t>
            </a:r>
            <a:r>
              <a:rPr lang="de-DE" sz="1800" dirty="0" err="1">
                <a:latin typeface="Aptos" panose="020B0004020202020204" pitchFamily="34" charset="0"/>
              </a:rPr>
              <a:t>lavoro</a:t>
            </a:r>
            <a:r>
              <a:rPr lang="de-DE" sz="1800" dirty="0">
                <a:latin typeface="Aptos" panose="020B0004020202020204" pitchFamily="34" charset="0"/>
              </a:rPr>
              <a:t> </a:t>
            </a:r>
            <a:r>
              <a:rPr lang="de-DE" sz="1800" dirty="0" err="1">
                <a:latin typeface="Aptos" panose="020B0004020202020204" pitchFamily="34" charset="0"/>
              </a:rPr>
              <a:t>e</a:t>
            </a:r>
            <a:r>
              <a:rPr lang="de-DE" sz="1800" dirty="0">
                <a:latin typeface="Aptos" panose="020B0004020202020204" pitchFamily="34" charset="0"/>
              </a:rPr>
              <a:t> la </a:t>
            </a:r>
            <a:r>
              <a:rPr lang="de-DE" sz="1800" dirty="0" err="1">
                <a:latin typeface="Aptos" panose="020B0004020202020204" pitchFamily="34" charset="0"/>
              </a:rPr>
              <a:t>protezione</a:t>
            </a:r>
            <a:r>
              <a:rPr lang="de-DE" sz="1800" dirty="0">
                <a:latin typeface="Aptos" panose="020B0004020202020204" pitchFamily="34" charset="0"/>
              </a:rPr>
              <a:t> della pelle. In </a:t>
            </a:r>
            <a:r>
              <a:rPr lang="de-DE" sz="1800" dirty="0" err="1">
                <a:latin typeface="Aptos" panose="020B0004020202020204" pitchFamily="34" charset="0"/>
              </a:rPr>
              <a:t>seguito</a:t>
            </a:r>
            <a:r>
              <a:rPr lang="de-DE" sz="1800" dirty="0">
                <a:latin typeface="Aptos" panose="020B0004020202020204" pitchFamily="34" charset="0"/>
              </a:rPr>
              <a:t>, il </a:t>
            </a:r>
            <a:r>
              <a:rPr lang="de-DE" sz="1800" dirty="0" err="1">
                <a:latin typeface="Aptos" panose="020B0004020202020204" pitchFamily="34" charset="0"/>
              </a:rPr>
              <a:t>comune</a:t>
            </a:r>
            <a:r>
              <a:rPr lang="de-DE" sz="1800" dirty="0">
                <a:latin typeface="Aptos" panose="020B0004020202020204" pitchFamily="34" charset="0"/>
              </a:rPr>
              <a:t> ha </a:t>
            </a:r>
            <a:r>
              <a:rPr lang="de-DE" sz="1800" dirty="0" err="1">
                <a:latin typeface="Aptos" panose="020B0004020202020204" pitchFamily="34" charset="0"/>
              </a:rPr>
              <a:t>sostituito</a:t>
            </a:r>
            <a:r>
              <a:rPr lang="de-DE" sz="1800" dirty="0">
                <a:latin typeface="Aptos" panose="020B0004020202020204" pitchFamily="34" charset="0"/>
              </a:rPr>
              <a:t> i </a:t>
            </a:r>
            <a:r>
              <a:rPr lang="de-DE" sz="1800" dirty="0" err="1">
                <a:latin typeface="Aptos" panose="020B0004020202020204" pitchFamily="34" charset="0"/>
              </a:rPr>
              <a:t>propri</a:t>
            </a:r>
            <a:r>
              <a:rPr lang="de-DE" sz="1800" dirty="0">
                <a:latin typeface="Aptos" panose="020B0004020202020204" pitchFamily="34" charset="0"/>
              </a:rPr>
              <a:t> </a:t>
            </a:r>
            <a:r>
              <a:rPr lang="de-DE" sz="1800" dirty="0" err="1">
                <a:latin typeface="Aptos" panose="020B0004020202020204" pitchFamily="34" charset="0"/>
              </a:rPr>
              <a:t>metodi</a:t>
            </a:r>
            <a:r>
              <a:rPr lang="de-DE" sz="1800" dirty="0">
                <a:latin typeface="Aptos" panose="020B0004020202020204" pitchFamily="34" charset="0"/>
              </a:rPr>
              <a:t> </a:t>
            </a:r>
            <a:r>
              <a:rPr lang="de-DE" sz="1800" dirty="0" err="1">
                <a:latin typeface="Aptos" panose="020B0004020202020204" pitchFamily="34" charset="0"/>
              </a:rPr>
              <a:t>e</a:t>
            </a:r>
            <a:r>
              <a:rPr lang="de-DE" sz="1800" dirty="0">
                <a:latin typeface="Aptos" panose="020B0004020202020204" pitchFamily="34" charset="0"/>
              </a:rPr>
              <a:t> </a:t>
            </a:r>
            <a:r>
              <a:rPr lang="de-DE" sz="1800" dirty="0" err="1">
                <a:latin typeface="Aptos" panose="020B0004020202020204" pitchFamily="34" charset="0"/>
              </a:rPr>
              <a:t>prodotti</a:t>
            </a:r>
            <a:r>
              <a:rPr lang="de-DE" sz="1800" dirty="0">
                <a:latin typeface="Aptos" panose="020B0004020202020204" pitchFamily="34" charset="0"/>
              </a:rPr>
              <a:t> di </a:t>
            </a:r>
            <a:r>
              <a:rPr lang="de-DE" sz="1800" dirty="0" err="1">
                <a:latin typeface="Aptos" panose="020B0004020202020204" pitchFamily="34" charset="0"/>
              </a:rPr>
              <a:t>pulizia</a:t>
            </a:r>
            <a:r>
              <a:rPr lang="de-DE" sz="1800" dirty="0">
                <a:latin typeface="Aptos" panose="020B0004020202020204" pitchFamily="34" charset="0"/>
              </a:rPr>
              <a:t> </a:t>
            </a:r>
            <a:r>
              <a:rPr lang="de-DE" sz="1800" dirty="0" err="1">
                <a:latin typeface="Aptos" panose="020B0004020202020204" pitchFamily="34" charset="0"/>
              </a:rPr>
              <a:t>con</a:t>
            </a:r>
            <a:r>
              <a:rPr lang="de-DE" sz="1800" dirty="0">
                <a:latin typeface="Aptos" panose="020B0004020202020204" pitchFamily="34" charset="0"/>
              </a:rPr>
              <a:t> alternative </a:t>
            </a:r>
            <a:r>
              <a:rPr lang="de-DE" sz="1800" dirty="0" err="1">
                <a:latin typeface="Aptos" panose="020B0004020202020204" pitchFamily="34" charset="0"/>
              </a:rPr>
              <a:t>ecocompatibili</a:t>
            </a:r>
            <a:r>
              <a:rPr lang="de-DE" sz="1800" dirty="0">
                <a:latin typeface="Aptos" panose="020B0004020202020204" pitchFamily="34" charset="0"/>
              </a:rPr>
              <a:t>.</a:t>
            </a:r>
          </a:p>
          <a:p>
            <a:r>
              <a:rPr lang="de-DE" sz="1800" dirty="0">
                <a:latin typeface="Aptos" panose="020B0004020202020204" pitchFamily="34" charset="0"/>
              </a:rPr>
              <a:t>La </a:t>
            </a:r>
            <a:r>
              <a:rPr lang="de-DE" sz="1800" dirty="0" err="1">
                <a:latin typeface="Aptos" panose="020B0004020202020204" pitchFamily="34" charset="0"/>
              </a:rPr>
              <a:t>formazione</a:t>
            </a:r>
            <a:r>
              <a:rPr lang="de-DE" sz="1800" dirty="0">
                <a:latin typeface="Aptos" panose="020B0004020202020204" pitchFamily="34" charset="0"/>
              </a:rPr>
              <a:t> ha portato a </a:t>
            </a:r>
            <a:r>
              <a:rPr lang="de-DE" sz="1800" dirty="0" err="1">
                <a:latin typeface="Aptos" panose="020B0004020202020204" pitchFamily="34" charset="0"/>
              </a:rPr>
              <a:t>una</a:t>
            </a:r>
            <a:r>
              <a:rPr lang="de-DE" sz="1800" dirty="0">
                <a:latin typeface="Aptos" panose="020B0004020202020204" pitchFamily="34" charset="0"/>
              </a:rPr>
              <a:t> </a:t>
            </a:r>
            <a:r>
              <a:rPr lang="de-DE" sz="1800" dirty="0" err="1">
                <a:latin typeface="Aptos" panose="020B0004020202020204" pitchFamily="34" charset="0"/>
              </a:rPr>
              <a:t>maggiore</a:t>
            </a:r>
            <a:r>
              <a:rPr lang="de-DE" sz="1800" dirty="0">
                <a:latin typeface="Aptos" panose="020B0004020202020204" pitchFamily="34" charset="0"/>
              </a:rPr>
              <a:t> </a:t>
            </a:r>
            <a:r>
              <a:rPr lang="de-DE" sz="1800" dirty="0" err="1">
                <a:latin typeface="Aptos" panose="020B0004020202020204" pitchFamily="34" charset="0"/>
              </a:rPr>
              <a:t>consapevolezza</a:t>
            </a:r>
            <a:r>
              <a:rPr lang="de-DE" sz="1800" dirty="0">
                <a:latin typeface="Aptos" panose="020B0004020202020204" pitchFamily="34" charset="0"/>
              </a:rPr>
              <a:t> </a:t>
            </a:r>
            <a:r>
              <a:rPr lang="de-DE" sz="1800" dirty="0" err="1">
                <a:latin typeface="Aptos" panose="020B0004020202020204" pitchFamily="34" charset="0"/>
              </a:rPr>
              <a:t>e</a:t>
            </a:r>
            <a:r>
              <a:rPr lang="de-DE" sz="1800" dirty="0">
                <a:latin typeface="Aptos" panose="020B0004020202020204" pitchFamily="34" charset="0"/>
              </a:rPr>
              <a:t> </a:t>
            </a:r>
            <a:r>
              <a:rPr lang="de-DE" sz="1800" dirty="0" err="1">
                <a:latin typeface="Aptos" panose="020B0004020202020204" pitchFamily="34" charset="0"/>
              </a:rPr>
              <a:t>motivazione</a:t>
            </a:r>
            <a:r>
              <a:rPr lang="de-DE" sz="1800" dirty="0">
                <a:latin typeface="Aptos" panose="020B0004020202020204" pitchFamily="34" charset="0"/>
              </a:rPr>
              <a:t> </a:t>
            </a:r>
            <a:r>
              <a:rPr lang="de-DE" sz="1800" dirty="0" err="1">
                <a:latin typeface="Aptos" panose="020B0004020202020204" pitchFamily="34" charset="0"/>
              </a:rPr>
              <a:t>all’interno</a:t>
            </a:r>
            <a:r>
              <a:rPr lang="de-DE" sz="1800" dirty="0">
                <a:latin typeface="Aptos" panose="020B0004020202020204" pitchFamily="34" charset="0"/>
              </a:rPr>
              <a:t> del </a:t>
            </a:r>
            <a:r>
              <a:rPr lang="de-DE" sz="1800" dirty="0" err="1">
                <a:latin typeface="Aptos" panose="020B0004020202020204" pitchFamily="34" charset="0"/>
              </a:rPr>
              <a:t>team</a:t>
            </a:r>
            <a:r>
              <a:rPr lang="de-DE" sz="1800" dirty="0">
                <a:latin typeface="Aptos" panose="020B0004020202020204" pitchFamily="34" charset="0"/>
              </a:rPr>
              <a:t>, a </a:t>
            </a:r>
            <a:r>
              <a:rPr lang="de-DE" sz="1800" dirty="0" err="1">
                <a:latin typeface="Aptos" panose="020B0004020202020204" pitchFamily="34" charset="0"/>
              </a:rPr>
              <a:t>un</a:t>
            </a:r>
            <a:r>
              <a:rPr lang="de-DE" sz="1800" dirty="0">
                <a:latin typeface="Aptos" panose="020B0004020202020204" pitchFamily="34" charset="0"/>
              </a:rPr>
              <a:t> </a:t>
            </a:r>
            <a:r>
              <a:rPr lang="de-DE" sz="1800" dirty="0" err="1">
                <a:latin typeface="Aptos" panose="020B0004020202020204" pitchFamily="34" charset="0"/>
              </a:rPr>
              <a:t>approccio</a:t>
            </a:r>
            <a:r>
              <a:rPr lang="de-DE" sz="1800" dirty="0">
                <a:latin typeface="Aptos" panose="020B0004020202020204" pitchFamily="34" charset="0"/>
              </a:rPr>
              <a:t> più </a:t>
            </a:r>
            <a:r>
              <a:rPr lang="de-DE" sz="1800" dirty="0" err="1">
                <a:latin typeface="Aptos" panose="020B0004020202020204" pitchFamily="34" charset="0"/>
              </a:rPr>
              <a:t>responsabile</a:t>
            </a:r>
            <a:r>
              <a:rPr lang="de-DE" sz="1800" dirty="0">
                <a:latin typeface="Aptos" panose="020B0004020202020204" pitchFamily="34" charset="0"/>
              </a:rPr>
              <a:t> alle </a:t>
            </a:r>
            <a:r>
              <a:rPr lang="de-DE" sz="1800" dirty="0" err="1">
                <a:latin typeface="Aptos" panose="020B0004020202020204" pitchFamily="34" charset="0"/>
              </a:rPr>
              <a:t>questioni</a:t>
            </a:r>
            <a:r>
              <a:rPr lang="de-DE" sz="1800" dirty="0">
                <a:latin typeface="Aptos" panose="020B0004020202020204" pitchFamily="34" charset="0"/>
              </a:rPr>
              <a:t> </a:t>
            </a:r>
            <a:r>
              <a:rPr lang="de-DE" sz="1800" dirty="0" err="1">
                <a:latin typeface="Aptos" panose="020B0004020202020204" pitchFamily="34" charset="0"/>
              </a:rPr>
              <a:t>ambientali</a:t>
            </a:r>
            <a:r>
              <a:rPr lang="de-DE" sz="1800" dirty="0">
                <a:latin typeface="Aptos" panose="020B0004020202020204" pitchFamily="34" charset="0"/>
              </a:rPr>
              <a:t> </a:t>
            </a:r>
            <a:r>
              <a:rPr lang="de-DE" sz="1800" dirty="0" err="1">
                <a:latin typeface="Aptos" panose="020B0004020202020204" pitchFamily="34" charset="0"/>
              </a:rPr>
              <a:t>e</a:t>
            </a:r>
            <a:r>
              <a:rPr lang="de-DE" sz="1800" dirty="0">
                <a:latin typeface="Aptos" panose="020B0004020202020204" pitchFamily="34" charset="0"/>
              </a:rPr>
              <a:t> a </a:t>
            </a:r>
            <a:r>
              <a:rPr lang="de-DE" sz="1800" dirty="0" err="1">
                <a:latin typeface="Aptos" panose="020B0004020202020204" pitchFamily="34" charset="0"/>
              </a:rPr>
              <a:t>una</a:t>
            </a:r>
            <a:r>
              <a:rPr lang="de-DE" sz="1800" dirty="0">
                <a:latin typeface="Aptos" panose="020B0004020202020204" pitchFamily="34" charset="0"/>
              </a:rPr>
              <a:t> </a:t>
            </a:r>
            <a:r>
              <a:rPr lang="de-DE" sz="1800" dirty="0" err="1">
                <a:latin typeface="Aptos" panose="020B0004020202020204" pitchFamily="34" charset="0"/>
              </a:rPr>
              <a:t>significativa</a:t>
            </a:r>
            <a:r>
              <a:rPr lang="de-DE" sz="1800" dirty="0">
                <a:latin typeface="Aptos" panose="020B0004020202020204" pitchFamily="34" charset="0"/>
              </a:rPr>
              <a:t> </a:t>
            </a:r>
            <a:r>
              <a:rPr lang="de-DE" sz="1800" dirty="0" err="1">
                <a:latin typeface="Aptos" panose="020B0004020202020204" pitchFamily="34" charset="0"/>
              </a:rPr>
              <a:t>riduzione</a:t>
            </a:r>
            <a:r>
              <a:rPr lang="de-DE" sz="1800" dirty="0">
                <a:latin typeface="Aptos" panose="020B0004020202020204" pitchFamily="34" charset="0"/>
              </a:rPr>
              <a:t> </a:t>
            </a:r>
            <a:r>
              <a:rPr lang="de-DE" sz="1800" dirty="0" err="1">
                <a:latin typeface="Aptos" panose="020B0004020202020204" pitchFamily="34" charset="0"/>
              </a:rPr>
              <a:t>dell’uso</a:t>
            </a:r>
            <a:r>
              <a:rPr lang="de-DE" sz="1800" dirty="0">
                <a:latin typeface="Aptos" panose="020B0004020202020204" pitchFamily="34" charset="0"/>
              </a:rPr>
              <a:t> di </a:t>
            </a:r>
            <a:r>
              <a:rPr lang="de-DE" sz="1800" dirty="0" err="1">
                <a:latin typeface="Aptos" panose="020B0004020202020204" pitchFamily="34" charset="0"/>
              </a:rPr>
              <a:t>prodotti</a:t>
            </a:r>
            <a:r>
              <a:rPr lang="de-DE" sz="1800" dirty="0">
                <a:latin typeface="Aptos" panose="020B0004020202020204" pitchFamily="34" charset="0"/>
              </a:rPr>
              <a:t> </a:t>
            </a:r>
            <a:r>
              <a:rPr lang="de-DE" sz="1800" dirty="0" err="1">
                <a:latin typeface="Aptos" panose="020B0004020202020204" pitchFamily="34" charset="0"/>
              </a:rPr>
              <a:t>chimici</a:t>
            </a:r>
            <a:r>
              <a:rPr lang="de-DE" sz="1800" dirty="0">
                <a:latin typeface="Aptos" panose="020B0004020202020204" pitchFamily="34" charset="0"/>
              </a:rPr>
              <a:t>. </a:t>
            </a:r>
            <a:r>
              <a:rPr lang="de-DE" sz="1800" dirty="0" err="1">
                <a:latin typeface="Aptos" panose="020B0004020202020204" pitchFamily="34" charset="0"/>
              </a:rPr>
              <a:t>Allo</a:t>
            </a:r>
            <a:r>
              <a:rPr lang="de-DE" sz="1800" dirty="0">
                <a:latin typeface="Aptos" panose="020B0004020202020204" pitchFamily="34" charset="0"/>
              </a:rPr>
              <a:t> </a:t>
            </a:r>
            <a:r>
              <a:rPr lang="de-DE" sz="1800" dirty="0" err="1">
                <a:latin typeface="Aptos" panose="020B0004020202020204" pitchFamily="34" charset="0"/>
              </a:rPr>
              <a:t>stesso</a:t>
            </a:r>
            <a:r>
              <a:rPr lang="de-DE" sz="1800" dirty="0">
                <a:latin typeface="Aptos" panose="020B0004020202020204" pitchFamily="34" charset="0"/>
              </a:rPr>
              <a:t> tempo, </a:t>
            </a:r>
            <a:r>
              <a:rPr lang="de-DE" sz="1800" dirty="0" err="1">
                <a:latin typeface="Aptos" panose="020B0004020202020204" pitchFamily="34" charset="0"/>
              </a:rPr>
              <a:t>è</a:t>
            </a:r>
            <a:r>
              <a:rPr lang="de-DE" sz="1800" dirty="0">
                <a:latin typeface="Aptos" panose="020B0004020202020204" pitchFamily="34" charset="0"/>
              </a:rPr>
              <a:t> </a:t>
            </a:r>
            <a:r>
              <a:rPr lang="de-DE" sz="1800" dirty="0" err="1">
                <a:latin typeface="Aptos" panose="020B0004020202020204" pitchFamily="34" charset="0"/>
              </a:rPr>
              <a:t>stato</a:t>
            </a:r>
            <a:r>
              <a:rPr lang="de-DE" sz="1800" dirty="0">
                <a:latin typeface="Aptos" panose="020B0004020202020204" pitchFamily="34" charset="0"/>
              </a:rPr>
              <a:t> possibile </a:t>
            </a:r>
            <a:r>
              <a:rPr lang="de-DE" sz="1800" dirty="0" err="1">
                <a:latin typeface="Aptos" panose="020B0004020202020204" pitchFamily="34" charset="0"/>
              </a:rPr>
              <a:t>ridurre</a:t>
            </a:r>
            <a:r>
              <a:rPr lang="de-DE" sz="1800" dirty="0">
                <a:latin typeface="Aptos" panose="020B0004020202020204" pitchFamily="34" charset="0"/>
              </a:rPr>
              <a:t> il </a:t>
            </a:r>
            <a:r>
              <a:rPr lang="de-DE" sz="1800" dirty="0" err="1">
                <a:latin typeface="Aptos" panose="020B0004020202020204" pitchFamily="34" charset="0"/>
              </a:rPr>
              <a:t>costo</a:t>
            </a:r>
            <a:r>
              <a:rPr lang="de-DE" sz="1800" dirty="0">
                <a:latin typeface="Aptos" panose="020B0004020202020204" pitchFamily="34" charset="0"/>
              </a:rPr>
              <a:t> </a:t>
            </a:r>
            <a:r>
              <a:rPr lang="de-DE" sz="1800" dirty="0" err="1">
                <a:latin typeface="Aptos" panose="020B0004020202020204" pitchFamily="34" charset="0"/>
              </a:rPr>
              <a:t>dei</a:t>
            </a:r>
            <a:r>
              <a:rPr lang="de-DE" sz="1800" dirty="0">
                <a:latin typeface="Aptos" panose="020B0004020202020204" pitchFamily="34" charset="0"/>
              </a:rPr>
              <a:t> </a:t>
            </a:r>
            <a:r>
              <a:rPr lang="de-DE" sz="1800" dirty="0" err="1">
                <a:latin typeface="Aptos" panose="020B0004020202020204" pitchFamily="34" charset="0"/>
              </a:rPr>
              <a:t>prodotti</a:t>
            </a:r>
            <a:r>
              <a:rPr lang="de-DE" sz="1800" dirty="0">
                <a:latin typeface="Aptos" panose="020B0004020202020204" pitchFamily="34" charset="0"/>
              </a:rPr>
              <a:t> per la </a:t>
            </a:r>
            <a:r>
              <a:rPr lang="de-DE" sz="1800" dirty="0" err="1">
                <a:latin typeface="Aptos" panose="020B0004020202020204" pitchFamily="34" charset="0"/>
              </a:rPr>
              <a:t>pulizia</a:t>
            </a:r>
            <a:r>
              <a:rPr lang="de-DE" sz="1800" dirty="0">
                <a:latin typeface="Aptos" panose="020B0004020202020204" pitchFamily="34" charset="0"/>
              </a:rPr>
              <a:t> </a:t>
            </a:r>
            <a:r>
              <a:rPr lang="de-DE" sz="1800" dirty="0" err="1">
                <a:latin typeface="Aptos" panose="020B0004020202020204" pitchFamily="34" charset="0"/>
              </a:rPr>
              <a:t>e</a:t>
            </a:r>
            <a:r>
              <a:rPr lang="de-DE" sz="1800" dirty="0">
                <a:latin typeface="Aptos" panose="020B0004020202020204" pitchFamily="34" charset="0"/>
              </a:rPr>
              <a:t> </a:t>
            </a:r>
            <a:r>
              <a:rPr lang="de-DE" sz="1800" dirty="0" err="1">
                <a:latin typeface="Aptos" panose="020B0004020202020204" pitchFamily="34" charset="0"/>
              </a:rPr>
              <a:t>migliorare</a:t>
            </a:r>
            <a:r>
              <a:rPr lang="de-DE" sz="1800" dirty="0">
                <a:latin typeface="Aptos" panose="020B0004020202020204" pitchFamily="34" charset="0"/>
              </a:rPr>
              <a:t> </a:t>
            </a:r>
            <a:r>
              <a:rPr lang="de-DE" sz="1800" dirty="0" err="1">
                <a:latin typeface="Aptos" panose="020B0004020202020204" pitchFamily="34" charset="0"/>
              </a:rPr>
              <a:t>gli</a:t>
            </a:r>
            <a:r>
              <a:rPr lang="de-DE" sz="1800" dirty="0">
                <a:latin typeface="Aptos" panose="020B0004020202020204" pitchFamily="34" charset="0"/>
              </a:rPr>
              <a:t> </a:t>
            </a:r>
            <a:r>
              <a:rPr lang="de-DE" sz="1800" dirty="0" err="1">
                <a:latin typeface="Aptos" panose="020B0004020202020204" pitchFamily="34" charset="0"/>
              </a:rPr>
              <a:t>standard</a:t>
            </a:r>
            <a:r>
              <a:rPr lang="de-DE" sz="1800" dirty="0">
                <a:latin typeface="Aptos" panose="020B0004020202020204" pitchFamily="34" charset="0"/>
              </a:rPr>
              <a:t> </a:t>
            </a:r>
            <a:r>
              <a:rPr lang="de-DE" sz="1800" dirty="0" err="1">
                <a:latin typeface="Aptos" panose="020B0004020202020204" pitchFamily="34" charset="0"/>
              </a:rPr>
              <a:t>ecologici</a:t>
            </a:r>
            <a:r>
              <a:rPr lang="de-DE" sz="1800" dirty="0">
                <a:latin typeface="Aptos" panose="020B0004020202020204" pitchFamily="34" charset="0"/>
              </a:rPr>
              <a:t>.</a:t>
            </a:r>
            <a:endParaRPr lang="de-DE" sz="1800" dirty="0">
              <a:effectLst/>
              <a:latin typeface="Aptos" panose="020B0004020202020204" pitchFamily="34" charset="0"/>
            </a:endParaRPr>
          </a:p>
        </p:txBody>
      </p:sp>
      <p:sp>
        <p:nvSpPr>
          <p:cNvPr id="192" name="Google Shape;192;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10</a:t>
            </a:fld>
            <a:endParaRPr/>
          </a:p>
        </p:txBody>
      </p:sp>
      <p:pic>
        <p:nvPicPr>
          <p:cNvPr id="193" name="Google Shape;193;p36" descr="Ein Bild, das Text, Spielzeug, Screenshot, Grafikdesign enthält.&#10;&#10;KI-generierte Inhalte können fehlerhaft sein."/>
          <p:cNvPicPr preferRelativeResize="0"/>
          <p:nvPr/>
        </p:nvPicPr>
        <p:blipFill rotWithShape="1">
          <a:blip r:embed="rId3">
            <a:alphaModFix/>
          </a:blip>
          <a:srcRect l="9152" r="14380"/>
          <a:stretch/>
        </p:blipFill>
        <p:spPr>
          <a:xfrm>
            <a:off x="9008075" y="195409"/>
            <a:ext cx="3023099" cy="30260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594360" y="437155"/>
            <a:ext cx="9778365" cy="149459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Esercizio</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gruppo</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coinvolgere</a:t>
            </a:r>
            <a:r>
              <a:rPr lang="de-DE" dirty="0">
                <a:latin typeface="Aptos Serif" panose="02020604070405020304" pitchFamily="18" charset="0"/>
                <a:cs typeface="Aptos Serif" panose="02020604070405020304" pitchFamily="18" charset="0"/>
              </a:rPr>
              <a:t> i </a:t>
            </a:r>
            <a:r>
              <a:rPr lang="de-DE" dirty="0" err="1">
                <a:latin typeface="Aptos Serif" panose="02020604070405020304" pitchFamily="18" charset="0"/>
                <a:cs typeface="Aptos Serif" panose="02020604070405020304" pitchFamily="18" charset="0"/>
              </a:rPr>
              <a:t>collaboratori</a:t>
            </a:r>
            <a:endParaRPr dirty="0">
              <a:latin typeface="Aptos Serif" panose="02020604070405020304" pitchFamily="18" charset="0"/>
              <a:ea typeface="Arial"/>
              <a:cs typeface="Aptos Serif" panose="02020604070405020304" pitchFamily="18" charset="0"/>
              <a:sym typeface="Arial"/>
            </a:endParaRPr>
          </a:p>
        </p:txBody>
      </p:sp>
      <p:sp>
        <p:nvSpPr>
          <p:cNvPr id="199" name="Google Shape;199;p37"/>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r>
              <a:rPr lang="de-DE" dirty="0" err="1">
                <a:latin typeface="Aptos" panose="020B0004020202020204" pitchFamily="34" charset="0"/>
              </a:rPr>
              <a:t>Lavorate</a:t>
            </a:r>
            <a:r>
              <a:rPr lang="de-DE" dirty="0">
                <a:latin typeface="Aptos" panose="020B0004020202020204" pitchFamily="34" charset="0"/>
              </a:rPr>
              <a:t> in </a:t>
            </a:r>
            <a:r>
              <a:rPr lang="de-DE" dirty="0" err="1">
                <a:latin typeface="Aptos" panose="020B0004020202020204" pitchFamily="34" charset="0"/>
              </a:rPr>
              <a:t>gruppo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discutete</a:t>
            </a:r>
            <a:r>
              <a:rPr lang="de-DE" dirty="0">
                <a:latin typeface="Aptos" panose="020B0004020202020204" pitchFamily="34" charset="0"/>
              </a:rPr>
              <a:t> le </a:t>
            </a:r>
            <a:r>
              <a:rPr lang="de-DE" dirty="0" err="1">
                <a:latin typeface="Aptos" panose="020B0004020202020204" pitchFamily="34" charset="0"/>
              </a:rPr>
              <a:t>seguenti</a:t>
            </a:r>
            <a:r>
              <a:rPr lang="de-DE" dirty="0">
                <a:latin typeface="Aptos" panose="020B0004020202020204" pitchFamily="34" charset="0"/>
              </a:rPr>
              <a:t> </a:t>
            </a:r>
            <a:r>
              <a:rPr lang="de-DE" dirty="0" err="1">
                <a:latin typeface="Aptos" panose="020B0004020202020204" pitchFamily="34" charset="0"/>
              </a:rPr>
              <a:t>domande</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Secondo </a:t>
            </a:r>
            <a:r>
              <a:rPr lang="de-DE" dirty="0" err="1">
                <a:latin typeface="Aptos" panose="020B0004020202020204" pitchFamily="34" charset="0"/>
              </a:rPr>
              <a:t>voi</a:t>
            </a:r>
            <a:r>
              <a:rPr lang="de-DE" dirty="0">
                <a:latin typeface="Aptos" panose="020B0004020202020204" pitchFamily="34" charset="0"/>
              </a:rPr>
              <a:t>, </a:t>
            </a:r>
            <a:r>
              <a:rPr lang="de-DE" dirty="0" err="1">
                <a:latin typeface="Aptos" panose="020B0004020202020204" pitchFamily="34" charset="0"/>
              </a:rPr>
              <a:t>qual</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stato</a:t>
            </a:r>
            <a:r>
              <a:rPr lang="de-DE" dirty="0">
                <a:latin typeface="Aptos" panose="020B0004020202020204" pitchFamily="34" charset="0"/>
              </a:rPr>
              <a:t> il </a:t>
            </a:r>
            <a:r>
              <a:rPr lang="de-DE" dirty="0" err="1">
                <a:latin typeface="Aptos" panose="020B0004020202020204" pitchFamily="34" charset="0"/>
              </a:rPr>
              <a:t>fattore</a:t>
            </a:r>
            <a:r>
              <a:rPr lang="de-DE" dirty="0">
                <a:latin typeface="Aptos" panose="020B0004020202020204" pitchFamily="34" charset="0"/>
              </a:rPr>
              <a:t> </a:t>
            </a:r>
            <a:r>
              <a:rPr lang="de-DE" dirty="0" err="1">
                <a:latin typeface="Aptos" panose="020B0004020202020204" pitchFamily="34" charset="0"/>
              </a:rPr>
              <a:t>decisivo</a:t>
            </a:r>
            <a:r>
              <a:rPr lang="de-DE" dirty="0">
                <a:latin typeface="Aptos" panose="020B0004020202020204" pitchFamily="34" charset="0"/>
              </a:rPr>
              <a:t> per il </a:t>
            </a:r>
            <a:r>
              <a:rPr lang="de-DE" dirty="0" err="1">
                <a:latin typeface="Aptos" panose="020B0004020202020204" pitchFamily="34" charset="0"/>
              </a:rPr>
              <a:t>successo</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Quali</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le </a:t>
            </a:r>
            <a:r>
              <a:rPr lang="de-DE" dirty="0" err="1">
                <a:latin typeface="Aptos" panose="020B0004020202020204" pitchFamily="34" charset="0"/>
              </a:rPr>
              <a:t>insidie</a:t>
            </a:r>
            <a:r>
              <a:rPr lang="de-DE" dirty="0">
                <a:latin typeface="Aptos" panose="020B0004020202020204" pitchFamily="34" charset="0"/>
              </a:rPr>
              <a:t> da </a:t>
            </a:r>
            <a:r>
              <a:rPr lang="de-DE" dirty="0" err="1">
                <a:latin typeface="Aptos" panose="020B0004020202020204" pitchFamily="34" charset="0"/>
              </a:rPr>
              <a:t>evitare</a:t>
            </a:r>
            <a:r>
              <a:rPr lang="de-DE" dirty="0">
                <a:latin typeface="Aptos" panose="020B0004020202020204" pitchFamily="34" charset="0"/>
              </a:rPr>
              <a:t>? </a:t>
            </a:r>
          </a:p>
          <a:p>
            <a:pPr marL="571500" indent="-342900" fontAlgn="base">
              <a:buFont typeface="Arial" panose="020B0604020202020204" pitchFamily="34" charset="0"/>
              <a:buChar char="•"/>
            </a:pPr>
            <a:r>
              <a:rPr lang="de-DE" dirty="0">
                <a:latin typeface="Aptos" panose="020B0004020202020204" pitchFamily="34" charset="0"/>
              </a:rPr>
              <a:t>Ci </a:t>
            </a:r>
            <a:r>
              <a:rPr lang="de-DE" dirty="0" err="1">
                <a:latin typeface="Aptos" panose="020B0004020202020204" pitchFamily="34" charset="0"/>
              </a:rPr>
              <a:t>sarebbero</a:t>
            </a:r>
            <a:r>
              <a:rPr lang="de-DE" dirty="0">
                <a:latin typeface="Aptos" panose="020B0004020202020204" pitchFamily="34" charset="0"/>
              </a:rPr>
              <a:t> </a:t>
            </a:r>
            <a:r>
              <a:rPr lang="de-DE" dirty="0" err="1">
                <a:latin typeface="Aptos" panose="020B0004020202020204" pitchFamily="34" charset="0"/>
              </a:rPr>
              <a:t>difficoltà</a:t>
            </a:r>
            <a:r>
              <a:rPr lang="de-DE" dirty="0">
                <a:latin typeface="Aptos" panose="020B0004020202020204" pitchFamily="34" charset="0"/>
              </a:rPr>
              <a:t> </a:t>
            </a:r>
            <a:r>
              <a:rPr lang="de-DE" dirty="0" err="1">
                <a:latin typeface="Aptos" panose="020B0004020202020204" pitchFamily="34" charset="0"/>
              </a:rPr>
              <a:t>nel</a:t>
            </a:r>
            <a:r>
              <a:rPr lang="de-DE" dirty="0">
                <a:latin typeface="Aptos" panose="020B0004020202020204" pitchFamily="34" charset="0"/>
              </a:rPr>
              <a:t>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 </a:t>
            </a:r>
            <a:r>
              <a:rPr lang="de-DE" dirty="0" err="1">
                <a:latin typeface="Aptos" panose="020B0004020202020204" pitchFamily="34" charset="0"/>
              </a:rPr>
              <a:t>rispetto</a:t>
            </a:r>
            <a:r>
              <a:rPr lang="de-DE" dirty="0">
                <a:latin typeface="Aptos" panose="020B0004020202020204" pitchFamily="34" charset="0"/>
              </a:rPr>
              <a:t>, ad </a:t>
            </a:r>
            <a:r>
              <a:rPr lang="de-DE" dirty="0" err="1">
                <a:latin typeface="Aptos" panose="020B0004020202020204" pitchFamily="34" charset="0"/>
              </a:rPr>
              <a:t>esempio</a:t>
            </a:r>
            <a:r>
              <a:rPr lang="de-DE" dirty="0">
                <a:latin typeface="Aptos" panose="020B0004020202020204" pitchFamily="34" charset="0"/>
              </a:rPr>
              <a:t>, </a:t>
            </a:r>
            <a:r>
              <a:rPr lang="de-DE" dirty="0" err="1">
                <a:latin typeface="Aptos" panose="020B0004020202020204" pitchFamily="34" charset="0"/>
              </a:rPr>
              <a:t>all’adozione</a:t>
            </a:r>
            <a:r>
              <a:rPr lang="de-DE" dirty="0">
                <a:latin typeface="Aptos" panose="020B0004020202020204" pitchFamily="34" charset="0"/>
              </a:rPr>
              <a:t> di </a:t>
            </a:r>
            <a:r>
              <a:rPr lang="de-DE" dirty="0" err="1">
                <a:latin typeface="Aptos" panose="020B0004020202020204" pitchFamily="34" charset="0"/>
              </a:rPr>
              <a:t>buone</a:t>
            </a:r>
            <a:r>
              <a:rPr lang="de-DE" dirty="0">
                <a:latin typeface="Aptos" panose="020B0004020202020204" pitchFamily="34" charset="0"/>
              </a:rPr>
              <a:t> </a:t>
            </a:r>
            <a:r>
              <a:rPr lang="de-DE" dirty="0" err="1">
                <a:latin typeface="Aptos" panose="020B0004020202020204" pitchFamily="34" charset="0"/>
              </a:rPr>
              <a:t>pratiche</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Il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 ha </a:t>
            </a:r>
            <a:r>
              <a:rPr lang="de-DE" dirty="0" err="1">
                <a:latin typeface="Aptos" panose="020B0004020202020204" pitchFamily="34" charset="0"/>
              </a:rPr>
              <a:t>già</a:t>
            </a:r>
            <a:r>
              <a:rPr lang="de-DE" dirty="0">
                <a:latin typeface="Aptos" panose="020B0004020202020204" pitchFamily="34" charset="0"/>
              </a:rPr>
              <a:t> </a:t>
            </a:r>
            <a:r>
              <a:rPr lang="de-DE" dirty="0" err="1">
                <a:latin typeface="Aptos" panose="020B0004020202020204" pitchFamily="34" charset="0"/>
              </a:rPr>
              <a:t>realizzato</a:t>
            </a:r>
            <a:r>
              <a:rPr lang="de-DE" dirty="0">
                <a:latin typeface="Aptos" panose="020B0004020202020204" pitchFamily="34" charset="0"/>
              </a:rPr>
              <a:t> </a:t>
            </a:r>
            <a:r>
              <a:rPr lang="de-DE" dirty="0" err="1">
                <a:latin typeface="Aptos" panose="020B0004020202020204" pitchFamily="34" charset="0"/>
              </a:rPr>
              <a:t>iniziative</a:t>
            </a:r>
            <a:r>
              <a:rPr lang="de-DE" dirty="0">
                <a:latin typeface="Aptos" panose="020B0004020202020204" pitchFamily="34" charset="0"/>
              </a:rPr>
              <a:t> per </a:t>
            </a:r>
            <a:r>
              <a:rPr lang="de-DE" dirty="0" err="1">
                <a:latin typeface="Aptos" panose="020B0004020202020204" pitchFamily="34" charset="0"/>
              </a:rPr>
              <a:t>coinvolgere</a:t>
            </a:r>
            <a:r>
              <a:rPr lang="de-DE" dirty="0">
                <a:latin typeface="Aptos" panose="020B0004020202020204" pitchFamily="34" charset="0"/>
              </a:rPr>
              <a:t> i </a:t>
            </a:r>
            <a:r>
              <a:rPr lang="de-DE" dirty="0" err="1">
                <a:latin typeface="Aptos" panose="020B0004020202020204" pitchFamily="34" charset="0"/>
              </a:rPr>
              <a:t>collaboratori</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Se </a:t>
            </a:r>
            <a:r>
              <a:rPr lang="de-DE" dirty="0" err="1">
                <a:latin typeface="Aptos" panose="020B0004020202020204" pitchFamily="34" charset="0"/>
              </a:rPr>
              <a:t>sì</a:t>
            </a:r>
            <a:r>
              <a:rPr lang="de-DE" dirty="0">
                <a:latin typeface="Aptos" panose="020B0004020202020204" pitchFamily="34" charset="0"/>
              </a:rPr>
              <a:t>, in </a:t>
            </a:r>
            <a:r>
              <a:rPr lang="de-DE" dirty="0" err="1">
                <a:latin typeface="Aptos" panose="020B0004020202020204" pitchFamily="34" charset="0"/>
              </a:rPr>
              <a:t>cosa</a:t>
            </a:r>
            <a:r>
              <a:rPr lang="de-DE" dirty="0">
                <a:latin typeface="Aptos" panose="020B0004020202020204" pitchFamily="34" charset="0"/>
              </a:rPr>
              <a:t> </a:t>
            </a:r>
            <a:r>
              <a:rPr lang="de-DE" dirty="0" err="1">
                <a:latin typeface="Aptos" panose="020B0004020202020204" pitchFamily="34" charset="0"/>
              </a:rPr>
              <a:t>consisteva</a:t>
            </a:r>
            <a:r>
              <a:rPr lang="de-DE" dirty="0">
                <a:latin typeface="Aptos" panose="020B0004020202020204" pitchFamily="34" charset="0"/>
              </a:rPr>
              <a:t> </a:t>
            </a:r>
            <a:r>
              <a:rPr lang="de-DE" dirty="0" err="1">
                <a:latin typeface="Aptos" panose="020B0004020202020204" pitchFamily="34" charset="0"/>
              </a:rPr>
              <a:t>l’iniziativa</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Se </a:t>
            </a:r>
            <a:r>
              <a:rPr lang="de-DE" dirty="0" err="1">
                <a:latin typeface="Aptos" panose="020B0004020202020204" pitchFamily="34" charset="0"/>
              </a:rPr>
              <a:t>no</a:t>
            </a:r>
            <a:r>
              <a:rPr lang="de-DE" dirty="0">
                <a:latin typeface="Aptos" panose="020B0004020202020204" pitchFamily="34" charset="0"/>
              </a:rPr>
              <a:t>, </a:t>
            </a:r>
            <a:r>
              <a:rPr lang="de-DE" dirty="0" err="1">
                <a:latin typeface="Aptos" panose="020B0004020202020204" pitchFamily="34" charset="0"/>
              </a:rPr>
              <a:t>quale</a:t>
            </a:r>
            <a:r>
              <a:rPr lang="de-DE" dirty="0">
                <a:latin typeface="Aptos" panose="020B0004020202020204" pitchFamily="34" charset="0"/>
              </a:rPr>
              <a:t> </a:t>
            </a:r>
            <a:r>
              <a:rPr lang="de-DE" dirty="0" err="1">
                <a:latin typeface="Aptos" panose="020B0004020202020204" pitchFamily="34" charset="0"/>
              </a:rPr>
              <a:t>potrebbe</a:t>
            </a:r>
            <a:r>
              <a:rPr lang="de-DE" dirty="0">
                <a:latin typeface="Aptos" panose="020B0004020202020204" pitchFamily="34" charset="0"/>
              </a:rPr>
              <a:t> </a:t>
            </a:r>
            <a:r>
              <a:rPr lang="de-DE" dirty="0" err="1">
                <a:latin typeface="Aptos" panose="020B0004020202020204" pitchFamily="34" charset="0"/>
              </a:rPr>
              <a:t>essere</a:t>
            </a:r>
            <a:r>
              <a:rPr lang="de-DE" dirty="0">
                <a:latin typeface="Aptos" panose="020B0004020202020204" pitchFamily="34" charset="0"/>
              </a:rPr>
              <a:t> </a:t>
            </a:r>
            <a:r>
              <a:rPr lang="de-DE" dirty="0" err="1">
                <a:latin typeface="Aptos" panose="020B0004020202020204" pitchFamily="34" charset="0"/>
              </a:rPr>
              <a:t>un’iniziativa</a:t>
            </a:r>
            <a:r>
              <a:rPr lang="de-DE" dirty="0">
                <a:latin typeface="Aptos" panose="020B0004020202020204" pitchFamily="34" charset="0"/>
              </a:rPr>
              <a:t> </a:t>
            </a:r>
            <a:r>
              <a:rPr lang="de-DE" dirty="0" err="1">
                <a:latin typeface="Aptos" panose="020B0004020202020204" pitchFamily="34" charset="0"/>
              </a:rPr>
              <a:t>adeguata</a:t>
            </a:r>
            <a:r>
              <a:rPr lang="de-DE" dirty="0">
                <a:latin typeface="Aptos" panose="020B0004020202020204" pitchFamily="34" charset="0"/>
              </a:rPr>
              <a:t>?</a:t>
            </a:r>
          </a:p>
          <a:p>
            <a:pPr marL="914400" lvl="1" indent="-355600" algn="l" rtl="0">
              <a:spcBef>
                <a:spcPts val="1800"/>
              </a:spcBef>
              <a:spcAft>
                <a:spcPts val="0"/>
              </a:spcAft>
              <a:buSzPts val="2000"/>
              <a:buChar char="•"/>
            </a:pPr>
            <a:endParaRPr dirty="0">
              <a:latin typeface="Aptos" panose="020B0004020202020204" pitchFamily="34" charset="0"/>
            </a:endParaRPr>
          </a:p>
        </p:txBody>
      </p:sp>
      <p:sp>
        <p:nvSpPr>
          <p:cNvPr id="200" name="Google Shape;200;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a:off x="594360" y="528084"/>
            <a:ext cx="6095198" cy="2354026"/>
          </a:xfrm>
          <a:prstGeom prst="rect">
            <a:avLst/>
          </a:prstGeom>
          <a:noFill/>
          <a:ln>
            <a:noFill/>
          </a:ln>
        </p:spPr>
        <p:txBody>
          <a:bodyPr spcFirstLastPara="1" wrap="square" lIns="0" tIns="0" rIns="0" bIns="0" anchor="b" anchorCtr="0">
            <a:normAutofit/>
          </a:bodyPr>
          <a:lstStyle/>
          <a:p>
            <a:pPr lvl="0"/>
            <a:r>
              <a:rPr lang="de-DE" dirty="0">
                <a:latin typeface="Aptos Serif" panose="02020604070405020304" pitchFamily="18" charset="0"/>
                <a:cs typeface="Aptos Serif" panose="02020604070405020304" pitchFamily="18" charset="0"/>
              </a:rPr>
              <a:t>5. </a:t>
            </a:r>
            <a:r>
              <a:rPr lang="de-DE" dirty="0" err="1">
                <a:latin typeface="Aptos Serif" panose="02020604070405020304" pitchFamily="18" charset="0"/>
                <a:cs typeface="Aptos Serif" panose="02020604070405020304" pitchFamily="18" charset="0"/>
              </a:rPr>
              <a:t>Esempio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pratico</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coinvolgimento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degli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stakeholder</a:t>
            </a:r>
            <a:endParaRPr sz="3700" dirty="0">
              <a:latin typeface="Aptos Serif" panose="02020604070405020304" pitchFamily="18" charset="0"/>
              <a:ea typeface="Arial"/>
              <a:cs typeface="Aptos Serif" panose="02020604070405020304" pitchFamily="18" charset="0"/>
              <a:sym typeface="Arial"/>
            </a:endParaRPr>
          </a:p>
        </p:txBody>
      </p:sp>
      <p:sp>
        <p:nvSpPr>
          <p:cNvPr id="207" name="Google Shape;207;p38"/>
          <p:cNvSpPr txBox="1">
            <a:spLocks noGrp="1"/>
          </p:cNvSpPr>
          <p:nvPr>
            <p:ph type="body" idx="1"/>
          </p:nvPr>
        </p:nvSpPr>
        <p:spPr>
          <a:xfrm>
            <a:off x="594359" y="2984980"/>
            <a:ext cx="7820591" cy="3244370"/>
          </a:xfrm>
          <a:prstGeom prst="rect">
            <a:avLst/>
          </a:prstGeom>
          <a:noFill/>
          <a:ln>
            <a:noFill/>
          </a:ln>
        </p:spPr>
        <p:txBody>
          <a:bodyPr spcFirstLastPara="1" wrap="square" lIns="0" tIns="228600" rIns="0" bIns="0" anchor="t" anchorCtr="0">
            <a:noAutofit/>
          </a:bodyPr>
          <a:lstStyle/>
          <a:p>
            <a:r>
              <a:rPr lang="de-DE" dirty="0">
                <a:latin typeface="Aptos" panose="020B0004020202020204" pitchFamily="34" charset="0"/>
              </a:rPr>
              <a:t>Da 15 </a:t>
            </a:r>
            <a:r>
              <a:rPr lang="de-DE" dirty="0" err="1">
                <a:latin typeface="Aptos" panose="020B0004020202020204" pitchFamily="34" charset="0"/>
              </a:rPr>
              <a:t>anni</a:t>
            </a:r>
            <a:r>
              <a:rPr lang="de-DE" dirty="0">
                <a:latin typeface="Aptos" panose="020B0004020202020204" pitchFamily="34" charset="0"/>
              </a:rPr>
              <a:t> il </a:t>
            </a:r>
            <a:r>
              <a:rPr lang="de-DE" dirty="0" err="1">
                <a:latin typeface="Aptos" panose="020B0004020202020204" pitchFamily="34" charset="0"/>
              </a:rPr>
              <a:t>comune</a:t>
            </a:r>
            <a:r>
              <a:rPr lang="de-DE" dirty="0">
                <a:latin typeface="Aptos" panose="020B0004020202020204" pitchFamily="34" charset="0"/>
              </a:rPr>
              <a:t> di Mäder (Austria) </a:t>
            </a:r>
            <a:r>
              <a:rPr lang="de-DE" dirty="0" err="1">
                <a:latin typeface="Aptos" panose="020B0004020202020204" pitchFamily="34" charset="0"/>
              </a:rPr>
              <a:t>organizza</a:t>
            </a:r>
            <a:r>
              <a:rPr lang="de-DE" dirty="0">
                <a:latin typeface="Aptos" panose="020B0004020202020204" pitchFamily="34" charset="0"/>
              </a:rPr>
              <a:t> la Festa del Sole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invita</a:t>
            </a:r>
            <a:r>
              <a:rPr lang="de-DE" dirty="0">
                <a:latin typeface="Aptos" panose="020B0004020202020204" pitchFamily="34" charset="0"/>
              </a:rPr>
              <a:t> </a:t>
            </a:r>
            <a:r>
              <a:rPr lang="de-DE" dirty="0" err="1">
                <a:latin typeface="Aptos" panose="020B0004020202020204" pitchFamily="34" charset="0"/>
              </a:rPr>
              <a:t>oltre</a:t>
            </a:r>
            <a:r>
              <a:rPr lang="de-DE" dirty="0">
                <a:latin typeface="Aptos" panose="020B0004020202020204" pitchFamily="34" charset="0"/>
              </a:rPr>
              <a:t> 1.000 </a:t>
            </a:r>
            <a:r>
              <a:rPr lang="de-DE" dirty="0" err="1">
                <a:latin typeface="Aptos" panose="020B0004020202020204" pitchFamily="34" charset="0"/>
              </a:rPr>
              <a:t>comproprietari</a:t>
            </a:r>
            <a:r>
              <a:rPr lang="de-DE" dirty="0">
                <a:latin typeface="Aptos" panose="020B0004020202020204" pitchFamily="34" charset="0"/>
              </a:rPr>
              <a:t> </a:t>
            </a:r>
            <a:r>
              <a:rPr lang="de-DE" dirty="0" err="1">
                <a:latin typeface="Aptos" panose="020B0004020202020204" pitchFamily="34" charset="0"/>
              </a:rPr>
              <a:t>dell’impianto</a:t>
            </a:r>
            <a:r>
              <a:rPr lang="de-DE" dirty="0">
                <a:latin typeface="Aptos" panose="020B0004020202020204" pitchFamily="34" charset="0"/>
              </a:rPr>
              <a:t> </a:t>
            </a:r>
            <a:r>
              <a:rPr lang="de-DE" dirty="0" err="1">
                <a:latin typeface="Aptos" panose="020B0004020202020204" pitchFamily="34" charset="0"/>
              </a:rPr>
              <a:t>fotovoltaico</a:t>
            </a:r>
            <a:r>
              <a:rPr lang="de-DE" dirty="0">
                <a:latin typeface="Aptos" panose="020B0004020202020204" pitchFamily="34" charset="0"/>
              </a:rPr>
              <a:t> </a:t>
            </a:r>
            <a:r>
              <a:rPr lang="de-DE" dirty="0" err="1">
                <a:latin typeface="Aptos" panose="020B0004020202020204" pitchFamily="34" charset="0"/>
              </a:rPr>
              <a:t>installato</a:t>
            </a:r>
            <a:r>
              <a:rPr lang="de-DE" dirty="0">
                <a:latin typeface="Aptos" panose="020B0004020202020204" pitchFamily="34" charset="0"/>
              </a:rPr>
              <a:t> sul </a:t>
            </a:r>
            <a:r>
              <a:rPr lang="de-DE" dirty="0" err="1">
                <a:latin typeface="Aptos" panose="020B0004020202020204" pitchFamily="34" charset="0"/>
              </a:rPr>
              <a:t>tetto</a:t>
            </a:r>
            <a:r>
              <a:rPr lang="de-DE" dirty="0">
                <a:latin typeface="Aptos" panose="020B0004020202020204" pitchFamily="34" charset="0"/>
              </a:rPr>
              <a:t> della </a:t>
            </a:r>
            <a:r>
              <a:rPr lang="de-DE" dirty="0" err="1">
                <a:latin typeface="Aptos" panose="020B0004020202020204" pitchFamily="34" charset="0"/>
              </a:rPr>
              <a:t>scuola</a:t>
            </a:r>
            <a:r>
              <a:rPr lang="de-DE" dirty="0">
                <a:latin typeface="Aptos" panose="020B0004020202020204" pitchFamily="34" charset="0"/>
              </a:rPr>
              <a:t> </a:t>
            </a:r>
            <a:r>
              <a:rPr lang="de-DE" dirty="0" err="1">
                <a:latin typeface="Aptos" panose="020B0004020202020204" pitchFamily="34" charset="0"/>
              </a:rPr>
              <a:t>secondaria</a:t>
            </a:r>
            <a:r>
              <a:rPr lang="de-DE" dirty="0">
                <a:latin typeface="Aptos" panose="020B0004020202020204" pitchFamily="34" charset="0"/>
              </a:rPr>
              <a:t> ÖKO. La </a:t>
            </a:r>
            <a:r>
              <a:rPr lang="de-DE" dirty="0" err="1">
                <a:latin typeface="Aptos" panose="020B0004020202020204" pitchFamily="34" charset="0"/>
              </a:rPr>
              <a:t>festa</a:t>
            </a:r>
            <a:r>
              <a:rPr lang="de-DE" dirty="0">
                <a:latin typeface="Aptos" panose="020B0004020202020204" pitchFamily="34" charset="0"/>
              </a:rPr>
              <a:t> </a:t>
            </a:r>
            <a:r>
              <a:rPr lang="de-DE" dirty="0" err="1">
                <a:latin typeface="Aptos" panose="020B0004020202020204" pitchFamily="34" charset="0"/>
              </a:rPr>
              <a:t>promuove</a:t>
            </a:r>
            <a:r>
              <a:rPr lang="de-DE" dirty="0">
                <a:latin typeface="Aptos" panose="020B0004020202020204" pitchFamily="34" charset="0"/>
              </a:rPr>
              <a:t> </a:t>
            </a:r>
            <a:r>
              <a:rPr lang="de-DE" dirty="0" err="1">
                <a:latin typeface="Aptos" panose="020B0004020202020204" pitchFamily="34" charset="0"/>
              </a:rPr>
              <a:t>l’educazione</a:t>
            </a:r>
            <a:r>
              <a:rPr lang="de-DE" dirty="0">
                <a:latin typeface="Aptos" panose="020B0004020202020204" pitchFamily="34" charset="0"/>
              </a:rPr>
              <a:t> </a:t>
            </a:r>
            <a:r>
              <a:rPr lang="de-DE" dirty="0" err="1">
                <a:latin typeface="Aptos" panose="020B0004020202020204" pitchFamily="34" charset="0"/>
              </a:rPr>
              <a:t>ambientale</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viene</a:t>
            </a:r>
            <a:r>
              <a:rPr lang="de-DE" dirty="0">
                <a:latin typeface="Aptos" panose="020B0004020202020204" pitchFamily="34" charset="0"/>
              </a:rPr>
              <a:t> </a:t>
            </a:r>
            <a:r>
              <a:rPr lang="de-DE" dirty="0" err="1">
                <a:latin typeface="Aptos" panose="020B0004020202020204" pitchFamily="34" charset="0"/>
              </a:rPr>
              <a:t>organizzata</a:t>
            </a:r>
            <a:r>
              <a:rPr lang="de-DE" dirty="0">
                <a:latin typeface="Aptos" panose="020B0004020202020204" pitchFamily="34" charset="0"/>
              </a:rPr>
              <a:t> </a:t>
            </a:r>
            <a:r>
              <a:rPr lang="de-DE" dirty="0" err="1">
                <a:latin typeface="Aptos" panose="020B0004020202020204" pitchFamily="34" charset="0"/>
              </a:rPr>
              <a:t>ogni</a:t>
            </a:r>
            <a:r>
              <a:rPr lang="de-DE" dirty="0">
                <a:latin typeface="Aptos" panose="020B0004020202020204" pitchFamily="34" charset="0"/>
              </a:rPr>
              <a:t> anno da </a:t>
            </a:r>
            <a:r>
              <a:rPr lang="de-DE" dirty="0" err="1">
                <a:latin typeface="Aptos" panose="020B0004020202020204" pitchFamily="34" charset="0"/>
              </a:rPr>
              <a:t>una</a:t>
            </a:r>
            <a:r>
              <a:rPr lang="de-DE" dirty="0">
                <a:latin typeface="Aptos" panose="020B0004020202020204" pitchFamily="34" charset="0"/>
              </a:rPr>
              <a:t> delle </a:t>
            </a:r>
            <a:r>
              <a:rPr lang="de-DE" dirty="0" err="1">
                <a:latin typeface="Aptos" panose="020B0004020202020204" pitchFamily="34" charset="0"/>
              </a:rPr>
              <a:t>associazione</a:t>
            </a:r>
            <a:r>
              <a:rPr lang="de-DE" dirty="0">
                <a:latin typeface="Aptos" panose="020B0004020202020204" pitchFamily="34" charset="0"/>
              </a:rPr>
              <a:t> </a:t>
            </a:r>
            <a:r>
              <a:rPr lang="de-DE" dirty="0" err="1">
                <a:latin typeface="Aptos" panose="020B0004020202020204" pitchFamily="34" charset="0"/>
              </a:rPr>
              <a:t>attive</a:t>
            </a:r>
            <a:r>
              <a:rPr lang="de-DE" dirty="0">
                <a:latin typeface="Aptos" panose="020B0004020202020204" pitchFamily="34" charset="0"/>
              </a:rPr>
              <a:t> a Mäder </a:t>
            </a:r>
            <a:r>
              <a:rPr lang="de-DE" dirty="0" err="1">
                <a:latin typeface="Aptos" panose="020B0004020202020204" pitchFamily="34" charset="0"/>
              </a:rPr>
              <a:t>con</a:t>
            </a:r>
            <a:r>
              <a:rPr lang="de-DE" dirty="0">
                <a:latin typeface="Aptos" panose="020B0004020202020204" pitchFamily="34" charset="0"/>
              </a:rPr>
              <a:t> </a:t>
            </a:r>
            <a:r>
              <a:rPr lang="de-DE" dirty="0" err="1">
                <a:latin typeface="Aptos" panose="020B0004020202020204" pitchFamily="34" charset="0"/>
              </a:rPr>
              <a:t>l’offerta</a:t>
            </a:r>
            <a:r>
              <a:rPr lang="de-DE" dirty="0">
                <a:latin typeface="Aptos" panose="020B0004020202020204" pitchFamily="34" charset="0"/>
              </a:rPr>
              <a:t> di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biologici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regionali</a:t>
            </a:r>
            <a:r>
              <a:rPr lang="de-DE" dirty="0">
                <a:latin typeface="Aptos" panose="020B0004020202020204" pitchFamily="34" charset="0"/>
              </a:rPr>
              <a:t>.</a:t>
            </a:r>
          </a:p>
          <a:p>
            <a:r>
              <a:rPr lang="de-DE" dirty="0">
                <a:latin typeface="Aptos" panose="020B0004020202020204" pitchFamily="34" charset="0"/>
              </a:rPr>
              <a:t>Il </a:t>
            </a:r>
            <a:r>
              <a:rPr lang="de-DE" dirty="0" err="1">
                <a:latin typeface="Aptos" panose="020B0004020202020204" pitchFamily="34" charset="0"/>
              </a:rPr>
              <a:t>luogo</a:t>
            </a:r>
            <a:r>
              <a:rPr lang="de-DE" dirty="0">
                <a:latin typeface="Aptos" panose="020B0004020202020204" pitchFamily="34" charset="0"/>
              </a:rPr>
              <a:t> </a:t>
            </a:r>
            <a:r>
              <a:rPr lang="de-DE" dirty="0" err="1">
                <a:latin typeface="Aptos" panose="020B0004020202020204" pitchFamily="34" charset="0"/>
              </a:rPr>
              <a:t>può</a:t>
            </a:r>
            <a:r>
              <a:rPr lang="de-DE" dirty="0">
                <a:latin typeface="Aptos" panose="020B0004020202020204" pitchFamily="34" charset="0"/>
              </a:rPr>
              <a:t> </a:t>
            </a:r>
            <a:r>
              <a:rPr lang="de-DE" dirty="0" err="1">
                <a:latin typeface="Aptos" panose="020B0004020202020204" pitchFamily="34" charset="0"/>
              </a:rPr>
              <a:t>essere</a:t>
            </a:r>
            <a:r>
              <a:rPr lang="de-DE" dirty="0">
                <a:latin typeface="Aptos" panose="020B0004020202020204" pitchFamily="34" charset="0"/>
              </a:rPr>
              <a:t> </a:t>
            </a:r>
            <a:r>
              <a:rPr lang="de-DE" dirty="0" err="1">
                <a:latin typeface="Aptos" panose="020B0004020202020204" pitchFamily="34" charset="0"/>
              </a:rPr>
              <a:t>raggiunto</a:t>
            </a:r>
            <a:r>
              <a:rPr lang="de-DE" dirty="0">
                <a:latin typeface="Aptos" panose="020B0004020202020204" pitchFamily="34" charset="0"/>
              </a:rPr>
              <a:t> in modo </a:t>
            </a:r>
            <a:r>
              <a:rPr lang="de-DE" dirty="0" err="1">
                <a:latin typeface="Aptos" panose="020B0004020202020204" pitchFamily="34" charset="0"/>
              </a:rPr>
              <a:t>ecologico</a:t>
            </a:r>
            <a:r>
              <a:rPr lang="de-DE" dirty="0">
                <a:latin typeface="Aptos" panose="020B0004020202020204" pitchFamily="34" charset="0"/>
              </a:rPr>
              <a:t>, a </a:t>
            </a:r>
            <a:r>
              <a:rPr lang="de-DE" dirty="0" err="1">
                <a:latin typeface="Aptos" panose="020B0004020202020204" pitchFamily="34" charset="0"/>
              </a:rPr>
              <a:t>piedi</a:t>
            </a:r>
            <a:r>
              <a:rPr lang="de-DE" dirty="0">
                <a:latin typeface="Aptos" panose="020B0004020202020204" pitchFamily="34" charset="0"/>
              </a:rPr>
              <a:t>, in </a:t>
            </a:r>
            <a:r>
              <a:rPr lang="de-DE" dirty="0" err="1">
                <a:latin typeface="Aptos" panose="020B0004020202020204" pitchFamily="34" charset="0"/>
              </a:rPr>
              <a:t>bicicletta</a:t>
            </a:r>
            <a:r>
              <a:rPr lang="de-DE" dirty="0">
                <a:latin typeface="Aptos" panose="020B0004020202020204" pitchFamily="34" charset="0"/>
              </a:rPr>
              <a:t> o </a:t>
            </a:r>
            <a:r>
              <a:rPr lang="de-DE" dirty="0" err="1">
                <a:latin typeface="Aptos" panose="020B0004020202020204" pitchFamily="34" charset="0"/>
              </a:rPr>
              <a:t>con</a:t>
            </a:r>
            <a:r>
              <a:rPr lang="de-DE" dirty="0">
                <a:latin typeface="Aptos" panose="020B0004020202020204" pitchFamily="34" charset="0"/>
              </a:rPr>
              <a:t> i </a:t>
            </a:r>
            <a:r>
              <a:rPr lang="de-DE" dirty="0" err="1">
                <a:latin typeface="Aptos" panose="020B0004020202020204" pitchFamily="34" charset="0"/>
              </a:rPr>
              <a:t>mezzi</a:t>
            </a:r>
            <a:r>
              <a:rPr lang="de-DE" dirty="0">
                <a:latin typeface="Aptos" panose="020B0004020202020204" pitchFamily="34" charset="0"/>
              </a:rPr>
              <a:t> </a:t>
            </a:r>
            <a:r>
              <a:rPr lang="de-DE" dirty="0" err="1">
                <a:latin typeface="Aptos" panose="020B0004020202020204" pitchFamily="34" charset="0"/>
              </a:rPr>
              <a:t>pubblici</a:t>
            </a:r>
            <a:r>
              <a:rPr lang="de-DE" dirty="0">
                <a:latin typeface="Aptos" panose="020B0004020202020204" pitchFamily="34" charset="0"/>
              </a:rPr>
              <a:t>. Grazie al </a:t>
            </a:r>
            <a:r>
              <a:rPr lang="de-DE" dirty="0" err="1">
                <a:latin typeface="Aptos" panose="020B0004020202020204" pitchFamily="34" charset="0"/>
              </a:rPr>
              <a:t>parcheggio</a:t>
            </a:r>
            <a:r>
              <a:rPr lang="de-DE" dirty="0">
                <a:latin typeface="Aptos" panose="020B0004020202020204" pitchFamily="34" charset="0"/>
              </a:rPr>
              <a:t> </a:t>
            </a:r>
            <a:r>
              <a:rPr lang="de-DE" dirty="0" err="1">
                <a:latin typeface="Aptos" panose="020B0004020202020204" pitchFamily="34" charset="0"/>
              </a:rPr>
              <a:t>gratuito</a:t>
            </a:r>
            <a:r>
              <a:rPr lang="de-DE" dirty="0">
                <a:latin typeface="Aptos" panose="020B0004020202020204" pitchFamily="34" charset="0"/>
              </a:rPr>
              <a:t> per </a:t>
            </a:r>
            <a:r>
              <a:rPr lang="de-DE" dirty="0" err="1">
                <a:latin typeface="Aptos" panose="020B0004020202020204" pitchFamily="34" charset="0"/>
              </a:rPr>
              <a:t>biciclette</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al </a:t>
            </a:r>
            <a:r>
              <a:rPr lang="de-DE" dirty="0" err="1">
                <a:latin typeface="Aptos" panose="020B0004020202020204" pitchFamily="34" charset="0"/>
              </a:rPr>
              <a:t>trasporto</a:t>
            </a:r>
            <a:r>
              <a:rPr lang="de-DE" dirty="0">
                <a:latin typeface="Aptos" panose="020B0004020202020204" pitchFamily="34" charset="0"/>
              </a:rPr>
              <a:t> </a:t>
            </a:r>
            <a:r>
              <a:rPr lang="de-DE" dirty="0" err="1">
                <a:latin typeface="Aptos" panose="020B0004020202020204" pitchFamily="34" charset="0"/>
              </a:rPr>
              <a:t>pubblico</a:t>
            </a:r>
            <a:r>
              <a:rPr lang="de-DE" dirty="0">
                <a:latin typeface="Aptos" panose="020B0004020202020204" pitchFamily="34" charset="0"/>
              </a:rPr>
              <a:t> </a:t>
            </a:r>
            <a:r>
              <a:rPr lang="de-DE" dirty="0" err="1">
                <a:latin typeface="Aptos" panose="020B0004020202020204" pitchFamily="34" charset="0"/>
              </a:rPr>
              <a:t>gratuito</a:t>
            </a:r>
            <a:r>
              <a:rPr lang="de-DE" dirty="0">
                <a:latin typeface="Aptos" panose="020B0004020202020204" pitchFamily="34" charset="0"/>
              </a:rPr>
              <a:t>, non </a:t>
            </a:r>
            <a:r>
              <a:rPr lang="de-DE" dirty="0" err="1">
                <a:latin typeface="Aptos" panose="020B0004020202020204" pitchFamily="34" charset="0"/>
              </a:rPr>
              <a:t>sono</a:t>
            </a:r>
            <a:r>
              <a:rPr lang="de-DE" dirty="0">
                <a:latin typeface="Aptos" panose="020B0004020202020204" pitchFamily="34" charset="0"/>
              </a:rPr>
              <a:t> più </a:t>
            </a:r>
            <a:r>
              <a:rPr lang="de-DE" dirty="0" err="1">
                <a:latin typeface="Aptos" panose="020B0004020202020204" pitchFamily="34" charset="0"/>
              </a:rPr>
              <a:t>necessari</a:t>
            </a:r>
            <a:r>
              <a:rPr lang="de-DE" dirty="0">
                <a:latin typeface="Aptos" panose="020B0004020202020204" pitchFamily="34" charset="0"/>
              </a:rPr>
              <a:t> </a:t>
            </a:r>
            <a:r>
              <a:rPr lang="de-DE" dirty="0" err="1">
                <a:latin typeface="Aptos" panose="020B0004020202020204" pitchFamily="34" charset="0"/>
              </a:rPr>
              <a:t>parcheggi</a:t>
            </a:r>
            <a:r>
              <a:rPr lang="de-DE" dirty="0">
                <a:latin typeface="Aptos" panose="020B0004020202020204" pitchFamily="34" charset="0"/>
              </a:rPr>
              <a:t> per </a:t>
            </a:r>
            <a:r>
              <a:rPr lang="de-DE" dirty="0" err="1">
                <a:latin typeface="Aptos" panose="020B0004020202020204" pitchFamily="34" charset="0"/>
              </a:rPr>
              <a:t>auto</a:t>
            </a:r>
            <a:r>
              <a:rPr lang="de-DE" dirty="0">
                <a:latin typeface="Aptos" panose="020B0004020202020204" pitchFamily="34" charset="0"/>
              </a:rPr>
              <a:t>.</a:t>
            </a:r>
            <a:endParaRPr lang="de-DE" dirty="0">
              <a:effectLst/>
              <a:latin typeface="Aptos" panose="020B0004020202020204" pitchFamily="34" charset="0"/>
            </a:endParaRPr>
          </a:p>
        </p:txBody>
      </p:sp>
      <p:sp>
        <p:nvSpPr>
          <p:cNvPr id="208" name="Google Shape;208;p38"/>
          <p:cNvSpPr txBox="1"/>
          <p:nvPr/>
        </p:nvSpPr>
        <p:spPr>
          <a:xfrm>
            <a:off x="10409275" y="6457880"/>
            <a:ext cx="15523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Sonnenfest Mäder 2023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Quelle: vol.at</a:t>
            </a:r>
            <a:endParaRPr sz="1400" b="0" i="0" u="none" strike="noStrike" cap="none">
              <a:solidFill>
                <a:srgbClr val="000000"/>
              </a:solidFill>
              <a:latin typeface="Arial"/>
              <a:ea typeface="Arial"/>
              <a:cs typeface="Arial"/>
              <a:sym typeface="Arial"/>
            </a:endParaRPr>
          </a:p>
        </p:txBody>
      </p:sp>
      <p:sp>
        <p:nvSpPr>
          <p:cNvPr id="209" name="Google Shape;209;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pic>
        <p:nvPicPr>
          <p:cNvPr id="210" name="Google Shape;210;p38" descr="Ein Bild, das draußen, Himmel, Gebäude, Schuhwerk enthält.&#10;&#10;KI-generierte Inhalte können fehlerhaft sein."/>
          <p:cNvPicPr preferRelativeResize="0"/>
          <p:nvPr/>
        </p:nvPicPr>
        <p:blipFill rotWithShape="1">
          <a:blip r:embed="rId3">
            <a:alphaModFix/>
          </a:blip>
          <a:srcRect l="14216" r="23775"/>
          <a:stretch/>
        </p:blipFill>
        <p:spPr>
          <a:xfrm>
            <a:off x="8909221" y="311860"/>
            <a:ext cx="3052407" cy="3456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594359" y="437155"/>
            <a:ext cx="10450629" cy="149459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Esercizio</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gruppo</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coinvolgimento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dei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gruppi</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interesse</a:t>
            </a:r>
            <a:endParaRPr dirty="0">
              <a:latin typeface="Aptos Serif" panose="02020604070405020304" pitchFamily="18" charset="0"/>
              <a:ea typeface="Arial"/>
              <a:cs typeface="Aptos Serif" panose="02020604070405020304" pitchFamily="18" charset="0"/>
              <a:sym typeface="Arial"/>
            </a:endParaRPr>
          </a:p>
        </p:txBody>
      </p:sp>
      <p:sp>
        <p:nvSpPr>
          <p:cNvPr id="216" name="Google Shape;216;p39"/>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r>
              <a:rPr lang="de-DE" dirty="0" err="1">
                <a:latin typeface="Aptos" panose="020B0004020202020204" pitchFamily="34" charset="0"/>
              </a:rPr>
              <a:t>Lavorate</a:t>
            </a:r>
            <a:r>
              <a:rPr lang="de-DE" dirty="0">
                <a:latin typeface="Aptos" panose="020B0004020202020204" pitchFamily="34" charset="0"/>
              </a:rPr>
              <a:t> in </a:t>
            </a:r>
            <a:r>
              <a:rPr lang="de-DE" dirty="0" err="1">
                <a:latin typeface="Aptos" panose="020B0004020202020204" pitchFamily="34" charset="0"/>
              </a:rPr>
              <a:t>gruppo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discutete</a:t>
            </a:r>
            <a:r>
              <a:rPr lang="de-DE" dirty="0">
                <a:latin typeface="Aptos" panose="020B0004020202020204" pitchFamily="34" charset="0"/>
              </a:rPr>
              <a:t> le </a:t>
            </a:r>
            <a:r>
              <a:rPr lang="de-DE" dirty="0" err="1">
                <a:latin typeface="Aptos" panose="020B0004020202020204" pitchFamily="34" charset="0"/>
              </a:rPr>
              <a:t>seguenti</a:t>
            </a:r>
            <a:r>
              <a:rPr lang="de-DE" dirty="0">
                <a:latin typeface="Aptos" panose="020B0004020202020204" pitchFamily="34" charset="0"/>
              </a:rPr>
              <a:t> </a:t>
            </a:r>
            <a:r>
              <a:rPr lang="de-DE" dirty="0" err="1">
                <a:latin typeface="Aptos" panose="020B0004020202020204" pitchFamily="34" charset="0"/>
              </a:rPr>
              <a:t>domande</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Secondo </a:t>
            </a:r>
            <a:r>
              <a:rPr lang="de-DE" dirty="0" err="1">
                <a:latin typeface="Aptos" panose="020B0004020202020204" pitchFamily="34" charset="0"/>
              </a:rPr>
              <a:t>voi</a:t>
            </a:r>
            <a:r>
              <a:rPr lang="de-DE" dirty="0">
                <a:latin typeface="Aptos" panose="020B0004020202020204" pitchFamily="34" charset="0"/>
              </a:rPr>
              <a:t>, </a:t>
            </a:r>
            <a:r>
              <a:rPr lang="de-DE" dirty="0" err="1">
                <a:latin typeface="Aptos" panose="020B0004020202020204" pitchFamily="34" charset="0"/>
              </a:rPr>
              <a:t>qual</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stato</a:t>
            </a:r>
            <a:r>
              <a:rPr lang="de-DE" dirty="0">
                <a:latin typeface="Aptos" panose="020B0004020202020204" pitchFamily="34" charset="0"/>
              </a:rPr>
              <a:t> il </a:t>
            </a:r>
            <a:r>
              <a:rPr lang="de-DE" dirty="0" err="1">
                <a:latin typeface="Aptos" panose="020B0004020202020204" pitchFamily="34" charset="0"/>
              </a:rPr>
              <a:t>fattore</a:t>
            </a:r>
            <a:r>
              <a:rPr lang="de-DE" dirty="0">
                <a:latin typeface="Aptos" panose="020B0004020202020204" pitchFamily="34" charset="0"/>
              </a:rPr>
              <a:t> </a:t>
            </a:r>
            <a:r>
              <a:rPr lang="de-DE" dirty="0" err="1">
                <a:latin typeface="Aptos" panose="020B0004020202020204" pitchFamily="34" charset="0"/>
              </a:rPr>
              <a:t>decisivo</a:t>
            </a:r>
            <a:r>
              <a:rPr lang="de-DE" dirty="0">
                <a:latin typeface="Aptos" panose="020B0004020202020204" pitchFamily="34" charset="0"/>
              </a:rPr>
              <a:t> per il </a:t>
            </a:r>
            <a:r>
              <a:rPr lang="de-DE" dirty="0" err="1">
                <a:latin typeface="Aptos" panose="020B0004020202020204" pitchFamily="34" charset="0"/>
              </a:rPr>
              <a:t>successo</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Quali</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le </a:t>
            </a:r>
            <a:r>
              <a:rPr lang="de-DE" dirty="0" err="1">
                <a:latin typeface="Aptos" panose="020B0004020202020204" pitchFamily="34" charset="0"/>
              </a:rPr>
              <a:t>insidie</a:t>
            </a:r>
            <a:r>
              <a:rPr lang="de-DE" dirty="0">
                <a:latin typeface="Aptos" panose="020B0004020202020204" pitchFamily="34" charset="0"/>
              </a:rPr>
              <a:t> da </a:t>
            </a:r>
            <a:r>
              <a:rPr lang="de-DE" dirty="0" err="1">
                <a:latin typeface="Aptos" panose="020B0004020202020204" pitchFamily="34" charset="0"/>
              </a:rPr>
              <a:t>evitare</a:t>
            </a:r>
            <a:r>
              <a:rPr lang="de-DE" dirty="0">
                <a:latin typeface="Aptos" panose="020B0004020202020204" pitchFamily="34" charset="0"/>
              </a:rPr>
              <a:t>? </a:t>
            </a:r>
          </a:p>
          <a:p>
            <a:pPr marL="571500" indent="-342900" fontAlgn="base">
              <a:buFont typeface="Arial" panose="020B0604020202020204" pitchFamily="34" charset="0"/>
              <a:buChar char="•"/>
            </a:pPr>
            <a:r>
              <a:rPr lang="de-DE" dirty="0">
                <a:latin typeface="Aptos" panose="020B0004020202020204" pitchFamily="34" charset="0"/>
              </a:rPr>
              <a:t>Ci </a:t>
            </a:r>
            <a:r>
              <a:rPr lang="de-DE" dirty="0" err="1">
                <a:latin typeface="Aptos" panose="020B0004020202020204" pitchFamily="34" charset="0"/>
              </a:rPr>
              <a:t>sarebbero</a:t>
            </a:r>
            <a:r>
              <a:rPr lang="de-DE" dirty="0">
                <a:latin typeface="Aptos" panose="020B0004020202020204" pitchFamily="34" charset="0"/>
              </a:rPr>
              <a:t> </a:t>
            </a:r>
            <a:r>
              <a:rPr lang="de-DE" dirty="0" err="1">
                <a:latin typeface="Aptos" panose="020B0004020202020204" pitchFamily="34" charset="0"/>
              </a:rPr>
              <a:t>difficoltà</a:t>
            </a:r>
            <a:r>
              <a:rPr lang="de-DE" dirty="0">
                <a:latin typeface="Aptos" panose="020B0004020202020204" pitchFamily="34" charset="0"/>
              </a:rPr>
              <a:t> </a:t>
            </a:r>
            <a:r>
              <a:rPr lang="de-DE" dirty="0" err="1">
                <a:latin typeface="Aptos" panose="020B0004020202020204" pitchFamily="34" charset="0"/>
              </a:rPr>
              <a:t>nel</a:t>
            </a:r>
            <a:r>
              <a:rPr lang="de-DE" dirty="0">
                <a:latin typeface="Aptos" panose="020B0004020202020204" pitchFamily="34" charset="0"/>
              </a:rPr>
              <a:t>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 </a:t>
            </a:r>
            <a:r>
              <a:rPr lang="de-DE" dirty="0" err="1">
                <a:latin typeface="Aptos" panose="020B0004020202020204" pitchFamily="34" charset="0"/>
              </a:rPr>
              <a:t>rispetto</a:t>
            </a:r>
            <a:r>
              <a:rPr lang="de-DE" dirty="0">
                <a:latin typeface="Aptos" panose="020B0004020202020204" pitchFamily="34" charset="0"/>
              </a:rPr>
              <a:t>, ad </a:t>
            </a:r>
            <a:r>
              <a:rPr lang="de-DE" dirty="0" err="1">
                <a:latin typeface="Aptos" panose="020B0004020202020204" pitchFamily="34" charset="0"/>
              </a:rPr>
              <a:t>esempio</a:t>
            </a:r>
            <a:r>
              <a:rPr lang="de-DE" dirty="0">
                <a:latin typeface="Aptos" panose="020B0004020202020204" pitchFamily="34" charset="0"/>
              </a:rPr>
              <a:t>, </a:t>
            </a:r>
            <a:r>
              <a:rPr lang="de-DE" dirty="0" err="1">
                <a:latin typeface="Aptos" panose="020B0004020202020204" pitchFamily="34" charset="0"/>
              </a:rPr>
              <a:t>all’adozione</a:t>
            </a:r>
            <a:r>
              <a:rPr lang="de-DE" dirty="0">
                <a:latin typeface="Aptos" panose="020B0004020202020204" pitchFamily="34" charset="0"/>
              </a:rPr>
              <a:t> di </a:t>
            </a:r>
            <a:r>
              <a:rPr lang="de-DE" dirty="0" err="1">
                <a:latin typeface="Aptos" panose="020B0004020202020204" pitchFamily="34" charset="0"/>
              </a:rPr>
              <a:t>buone</a:t>
            </a:r>
            <a:r>
              <a:rPr lang="de-DE" dirty="0">
                <a:latin typeface="Aptos" panose="020B0004020202020204" pitchFamily="34" charset="0"/>
              </a:rPr>
              <a:t> </a:t>
            </a:r>
            <a:r>
              <a:rPr lang="de-DE" dirty="0" err="1">
                <a:latin typeface="Aptos" panose="020B0004020202020204" pitchFamily="34" charset="0"/>
              </a:rPr>
              <a:t>pratiche</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Il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 ha </a:t>
            </a:r>
            <a:r>
              <a:rPr lang="de-DE" dirty="0" err="1">
                <a:latin typeface="Aptos" panose="020B0004020202020204" pitchFamily="34" charset="0"/>
              </a:rPr>
              <a:t>già</a:t>
            </a:r>
            <a:r>
              <a:rPr lang="de-DE" dirty="0">
                <a:latin typeface="Aptos" panose="020B0004020202020204" pitchFamily="34" charset="0"/>
              </a:rPr>
              <a:t> </a:t>
            </a:r>
            <a:r>
              <a:rPr lang="de-DE" dirty="0" err="1">
                <a:latin typeface="Aptos" panose="020B0004020202020204" pitchFamily="34" charset="0"/>
              </a:rPr>
              <a:t>realizzato</a:t>
            </a:r>
            <a:r>
              <a:rPr lang="de-DE" dirty="0">
                <a:latin typeface="Aptos" panose="020B0004020202020204" pitchFamily="34" charset="0"/>
              </a:rPr>
              <a:t> </a:t>
            </a:r>
            <a:r>
              <a:rPr lang="de-DE" dirty="0" err="1">
                <a:latin typeface="Aptos" panose="020B0004020202020204" pitchFamily="34" charset="0"/>
              </a:rPr>
              <a:t>iniziative</a:t>
            </a:r>
            <a:r>
              <a:rPr lang="de-DE" dirty="0">
                <a:latin typeface="Aptos" panose="020B0004020202020204" pitchFamily="34" charset="0"/>
              </a:rPr>
              <a:t> per il </a:t>
            </a:r>
            <a:r>
              <a:rPr lang="de-DE" dirty="0" err="1">
                <a:latin typeface="Aptos" panose="020B0004020202020204" pitchFamily="34" charset="0"/>
              </a:rPr>
              <a:t>coinvolgimento</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gruppi</a:t>
            </a:r>
            <a:r>
              <a:rPr lang="de-DE" dirty="0">
                <a:latin typeface="Aptos" panose="020B0004020202020204" pitchFamily="34" charset="0"/>
              </a:rPr>
              <a:t> di </a:t>
            </a:r>
            <a:r>
              <a:rPr lang="de-DE" dirty="0" err="1">
                <a:latin typeface="Aptos" panose="020B0004020202020204" pitchFamily="34" charset="0"/>
              </a:rPr>
              <a:t>interesse</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Se </a:t>
            </a:r>
            <a:r>
              <a:rPr lang="de-DE" dirty="0" err="1">
                <a:latin typeface="Aptos" panose="020B0004020202020204" pitchFamily="34" charset="0"/>
              </a:rPr>
              <a:t>sì</a:t>
            </a:r>
            <a:r>
              <a:rPr lang="de-DE" dirty="0">
                <a:latin typeface="Aptos" panose="020B0004020202020204" pitchFamily="34" charset="0"/>
              </a:rPr>
              <a:t>, in </a:t>
            </a:r>
            <a:r>
              <a:rPr lang="de-DE" dirty="0" err="1">
                <a:latin typeface="Aptos" panose="020B0004020202020204" pitchFamily="34" charset="0"/>
              </a:rPr>
              <a:t>cosa</a:t>
            </a:r>
            <a:r>
              <a:rPr lang="de-DE" dirty="0">
                <a:latin typeface="Aptos" panose="020B0004020202020204" pitchFamily="34" charset="0"/>
              </a:rPr>
              <a:t> </a:t>
            </a:r>
            <a:r>
              <a:rPr lang="de-DE" dirty="0" err="1">
                <a:latin typeface="Aptos" panose="020B0004020202020204" pitchFamily="34" charset="0"/>
              </a:rPr>
              <a:t>consisteva</a:t>
            </a:r>
            <a:r>
              <a:rPr lang="de-DE" dirty="0">
                <a:latin typeface="Aptos" panose="020B0004020202020204" pitchFamily="34" charset="0"/>
              </a:rPr>
              <a:t> </a:t>
            </a:r>
            <a:r>
              <a:rPr lang="de-DE" dirty="0" err="1">
                <a:latin typeface="Aptos" panose="020B0004020202020204" pitchFamily="34" charset="0"/>
              </a:rPr>
              <a:t>l’iniziativa</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Se </a:t>
            </a:r>
            <a:r>
              <a:rPr lang="de-DE" dirty="0" err="1">
                <a:latin typeface="Aptos" panose="020B0004020202020204" pitchFamily="34" charset="0"/>
              </a:rPr>
              <a:t>no</a:t>
            </a:r>
            <a:r>
              <a:rPr lang="de-DE" dirty="0">
                <a:latin typeface="Aptos" panose="020B0004020202020204" pitchFamily="34" charset="0"/>
              </a:rPr>
              <a:t>, </a:t>
            </a:r>
            <a:r>
              <a:rPr lang="de-DE" dirty="0" err="1">
                <a:latin typeface="Aptos" panose="020B0004020202020204" pitchFamily="34" charset="0"/>
              </a:rPr>
              <a:t>quale</a:t>
            </a:r>
            <a:r>
              <a:rPr lang="de-DE" dirty="0">
                <a:latin typeface="Aptos" panose="020B0004020202020204" pitchFamily="34" charset="0"/>
              </a:rPr>
              <a:t> </a:t>
            </a:r>
            <a:r>
              <a:rPr lang="de-DE" dirty="0" err="1">
                <a:latin typeface="Aptos" panose="020B0004020202020204" pitchFamily="34" charset="0"/>
              </a:rPr>
              <a:t>potrebbe</a:t>
            </a:r>
            <a:r>
              <a:rPr lang="de-DE" dirty="0">
                <a:latin typeface="Aptos" panose="020B0004020202020204" pitchFamily="34" charset="0"/>
              </a:rPr>
              <a:t> </a:t>
            </a:r>
            <a:r>
              <a:rPr lang="de-DE" dirty="0" err="1">
                <a:latin typeface="Aptos" panose="020B0004020202020204" pitchFamily="34" charset="0"/>
              </a:rPr>
              <a:t>essere</a:t>
            </a:r>
            <a:r>
              <a:rPr lang="de-DE" dirty="0">
                <a:latin typeface="Aptos" panose="020B0004020202020204" pitchFamily="34" charset="0"/>
              </a:rPr>
              <a:t> </a:t>
            </a:r>
            <a:r>
              <a:rPr lang="de-DE" dirty="0" err="1">
                <a:latin typeface="Aptos" panose="020B0004020202020204" pitchFamily="34" charset="0"/>
              </a:rPr>
              <a:t>un’iniziativa</a:t>
            </a:r>
            <a:r>
              <a:rPr lang="de-DE" dirty="0">
                <a:latin typeface="Aptos" panose="020B0004020202020204" pitchFamily="34" charset="0"/>
              </a:rPr>
              <a:t> </a:t>
            </a:r>
            <a:r>
              <a:rPr lang="de-DE" dirty="0" err="1">
                <a:latin typeface="Aptos" panose="020B0004020202020204" pitchFamily="34" charset="0"/>
              </a:rPr>
              <a:t>adeguata</a:t>
            </a:r>
            <a:r>
              <a:rPr lang="de-DE" dirty="0">
                <a:latin typeface="Aptos" panose="020B0004020202020204" pitchFamily="34" charset="0"/>
              </a:rPr>
              <a:t>?</a:t>
            </a:r>
          </a:p>
        </p:txBody>
      </p:sp>
      <p:sp>
        <p:nvSpPr>
          <p:cNvPr id="217" name="Google Shape;217;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594359" y="525780"/>
            <a:ext cx="10009473"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6. </a:t>
            </a:r>
            <a:r>
              <a:rPr lang="de-DE" dirty="0" err="1">
                <a:latin typeface="Aptos Serif" panose="02020604070405020304" pitchFamily="18" charset="0"/>
                <a:cs typeface="Aptos Serif" panose="02020604070405020304" pitchFamily="18" charset="0"/>
              </a:rPr>
              <a:t>Esempio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pratico</a:t>
            </a:r>
            <a:r>
              <a:rPr lang="de-DE" dirty="0">
                <a:latin typeface="Aptos Serif" panose="02020604070405020304" pitchFamily="18" charset="0"/>
                <a:cs typeface="Aptos Serif" panose="02020604070405020304" pitchFamily="18" charset="0"/>
              </a:rPr>
              <a:t>: i </a:t>
            </a:r>
            <a:r>
              <a:rPr lang="de-DE" dirty="0" err="1">
                <a:latin typeface="Aptos Serif" panose="02020604070405020304" pitchFamily="18" charset="0"/>
                <a:cs typeface="Aptos Serif" panose="02020604070405020304" pitchFamily="18" charset="0"/>
              </a:rPr>
              <a:t>rischi</a:t>
            </a:r>
            <a:r>
              <a:rPr lang="de-DE" dirty="0">
                <a:latin typeface="Aptos Serif" panose="02020604070405020304" pitchFamily="18" charset="0"/>
                <a:cs typeface="Aptos Serif" panose="02020604070405020304" pitchFamily="18" charset="0"/>
              </a:rPr>
              <a:t> delle </a:t>
            </a:r>
            <a:r>
              <a:rPr lang="de-DE" dirty="0" err="1">
                <a:latin typeface="Aptos Serif" panose="02020604070405020304" pitchFamily="18" charset="0"/>
                <a:cs typeface="Aptos Serif" panose="02020604070405020304" pitchFamily="18" charset="0"/>
              </a:rPr>
              <a:t>auto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elettriche</a:t>
            </a:r>
            <a:endParaRPr sz="4000" dirty="0">
              <a:latin typeface="Aptos Serif" panose="02020604070405020304" pitchFamily="18" charset="0"/>
              <a:ea typeface="Arial"/>
              <a:cs typeface="Aptos Serif" panose="02020604070405020304" pitchFamily="18" charset="0"/>
              <a:sym typeface="Arial"/>
            </a:endParaRPr>
          </a:p>
        </p:txBody>
      </p:sp>
      <p:sp>
        <p:nvSpPr>
          <p:cNvPr id="224" name="Google Shape;224;p40"/>
          <p:cNvSpPr txBox="1">
            <a:spLocks noGrp="1"/>
          </p:cNvSpPr>
          <p:nvPr>
            <p:ph type="body" idx="1"/>
          </p:nvPr>
        </p:nvSpPr>
        <p:spPr>
          <a:xfrm>
            <a:off x="594359" y="2281918"/>
            <a:ext cx="6622870" cy="4050302"/>
          </a:xfrm>
          <a:prstGeom prst="rect">
            <a:avLst/>
          </a:prstGeom>
          <a:noFill/>
          <a:ln>
            <a:noFill/>
          </a:ln>
        </p:spPr>
        <p:txBody>
          <a:bodyPr spcFirstLastPara="1" wrap="square" lIns="0" tIns="228600" rIns="0" bIns="0" anchor="t" anchorCtr="0">
            <a:normAutofit/>
          </a:bodyPr>
          <a:lstStyle/>
          <a:p>
            <a:r>
              <a:rPr lang="de-DE" b="0" dirty="0">
                <a:solidFill>
                  <a:srgbClr val="3F3F3F"/>
                </a:solidFill>
                <a:latin typeface="Aptos" panose="020B0004020202020204" pitchFamily="34" charset="0"/>
              </a:rPr>
              <a:t>La </a:t>
            </a:r>
            <a:r>
              <a:rPr lang="de-DE" b="0" dirty="0" err="1">
                <a:solidFill>
                  <a:srgbClr val="3F3F3F"/>
                </a:solidFill>
                <a:latin typeface="Aptos" panose="020B0004020202020204" pitchFamily="34" charset="0"/>
              </a:rPr>
              <a:t>polizia</a:t>
            </a:r>
            <a:r>
              <a:rPr lang="de-DE" b="0" dirty="0">
                <a:solidFill>
                  <a:srgbClr val="3F3F3F"/>
                </a:solidFill>
                <a:latin typeface="Aptos" panose="020B0004020202020204" pitchFamily="34" charset="0"/>
              </a:rPr>
              <a:t> di Berlino ha </a:t>
            </a:r>
            <a:r>
              <a:rPr lang="de-DE" b="0" dirty="0" err="1">
                <a:solidFill>
                  <a:srgbClr val="3F3F3F"/>
                </a:solidFill>
                <a:latin typeface="Aptos" panose="020B0004020202020204" pitchFamily="34" charset="0"/>
              </a:rPr>
              <a:t>acquistato</a:t>
            </a:r>
            <a:r>
              <a:rPr lang="de-DE" b="0" dirty="0">
                <a:solidFill>
                  <a:srgbClr val="3F3F3F"/>
                </a:solidFill>
                <a:latin typeface="Aptos" panose="020B0004020202020204" pitchFamily="34" charset="0"/>
              </a:rPr>
              <a:t> delle </a:t>
            </a:r>
            <a:r>
              <a:rPr lang="de-DE" b="0" dirty="0" err="1">
                <a:solidFill>
                  <a:srgbClr val="3F3F3F"/>
                </a:solidFill>
                <a:latin typeface="Aptos" panose="020B0004020202020204" pitchFamily="34" charset="0"/>
              </a:rPr>
              <a:t>auto</a:t>
            </a:r>
            <a:r>
              <a:rPr lang="de-DE" b="0" dirty="0">
                <a:solidFill>
                  <a:srgbClr val="3F3F3F"/>
                </a:solidFill>
                <a:latin typeface="Aptos" panose="020B0004020202020204" pitchFamily="34" charset="0"/>
              </a:rPr>
              <a:t> </a:t>
            </a:r>
            <a:r>
              <a:rPr lang="de-DE" b="0" dirty="0" err="1">
                <a:solidFill>
                  <a:srgbClr val="3F3F3F"/>
                </a:solidFill>
                <a:latin typeface="Aptos" panose="020B0004020202020204" pitchFamily="34" charset="0"/>
              </a:rPr>
              <a:t>elettriche</a:t>
            </a:r>
            <a:r>
              <a:rPr lang="de-DE" b="0" dirty="0">
                <a:solidFill>
                  <a:srgbClr val="3F3F3F"/>
                </a:solidFill>
                <a:latin typeface="Aptos" panose="020B0004020202020204" pitchFamily="34" charset="0"/>
              </a:rPr>
              <a:t>, </a:t>
            </a:r>
            <a:r>
              <a:rPr lang="de-DE" b="0" dirty="0" err="1">
                <a:solidFill>
                  <a:srgbClr val="3F3F3F"/>
                </a:solidFill>
                <a:latin typeface="Aptos" panose="020B0004020202020204" pitchFamily="34" charset="0"/>
              </a:rPr>
              <a:t>ma</a:t>
            </a:r>
            <a:r>
              <a:rPr lang="de-DE" b="0" dirty="0">
                <a:solidFill>
                  <a:srgbClr val="3F3F3F"/>
                </a:solidFill>
                <a:latin typeface="Aptos" panose="020B0004020202020204" pitchFamily="34" charset="0"/>
              </a:rPr>
              <a:t> </a:t>
            </a:r>
            <a:r>
              <a:rPr lang="de-DE" b="0" dirty="0" err="1">
                <a:solidFill>
                  <a:srgbClr val="3F3F3F"/>
                </a:solidFill>
                <a:latin typeface="Aptos" panose="020B0004020202020204" pitchFamily="34" charset="0"/>
              </a:rPr>
              <a:t>gli</a:t>
            </a:r>
            <a:r>
              <a:rPr lang="de-DE" b="0" dirty="0">
                <a:solidFill>
                  <a:srgbClr val="3F3F3F"/>
                </a:solidFill>
                <a:latin typeface="Aptos" panose="020B0004020202020204" pitchFamily="34" charset="0"/>
              </a:rPr>
              <a:t> </a:t>
            </a:r>
            <a:r>
              <a:rPr lang="de-DE" b="0" dirty="0" err="1">
                <a:solidFill>
                  <a:srgbClr val="3F3F3F"/>
                </a:solidFill>
                <a:latin typeface="Aptos" panose="020B0004020202020204" pitchFamily="34" charset="0"/>
              </a:rPr>
              <a:t>utenti</a:t>
            </a:r>
            <a:r>
              <a:rPr lang="de-DE" b="0" dirty="0">
                <a:solidFill>
                  <a:srgbClr val="3F3F3F"/>
                </a:solidFill>
                <a:latin typeface="Aptos" panose="020B0004020202020204" pitchFamily="34" charset="0"/>
              </a:rPr>
              <a:t> non ne </a:t>
            </a:r>
            <a:r>
              <a:rPr lang="de-DE" b="0" dirty="0" err="1">
                <a:solidFill>
                  <a:srgbClr val="3F3F3F"/>
                </a:solidFill>
                <a:latin typeface="Aptos" panose="020B0004020202020204" pitchFamily="34" charset="0"/>
              </a:rPr>
              <a:t>sono</a:t>
            </a:r>
            <a:r>
              <a:rPr lang="de-DE" b="0" dirty="0">
                <a:solidFill>
                  <a:srgbClr val="3F3F3F"/>
                </a:solidFill>
                <a:latin typeface="Aptos" panose="020B0004020202020204" pitchFamily="34" charset="0"/>
              </a:rPr>
              <a:t> del </a:t>
            </a:r>
            <a:r>
              <a:rPr lang="de-DE" b="0" dirty="0" err="1">
                <a:solidFill>
                  <a:srgbClr val="3F3F3F"/>
                </a:solidFill>
                <a:latin typeface="Aptos" panose="020B0004020202020204" pitchFamily="34" charset="0"/>
              </a:rPr>
              <a:t>tutto</a:t>
            </a:r>
            <a:r>
              <a:rPr lang="de-DE" b="0" dirty="0">
                <a:solidFill>
                  <a:srgbClr val="3F3F3F"/>
                </a:solidFill>
                <a:latin typeface="Aptos" panose="020B0004020202020204" pitchFamily="34" charset="0"/>
              </a:rPr>
              <a:t> </a:t>
            </a:r>
            <a:r>
              <a:rPr lang="de-DE" b="0" dirty="0" err="1">
                <a:solidFill>
                  <a:srgbClr val="3F3F3F"/>
                </a:solidFill>
                <a:latin typeface="Aptos" panose="020B0004020202020204" pitchFamily="34" charset="0"/>
              </a:rPr>
              <a:t>soddisfatti</a:t>
            </a:r>
            <a:r>
              <a:rPr lang="de-DE" b="0" dirty="0">
                <a:solidFill>
                  <a:srgbClr val="3F3F3F"/>
                </a:solidFill>
                <a:latin typeface="Aptos" panose="020B0004020202020204" pitchFamily="34" charset="0"/>
              </a:rPr>
              <a:t>.</a:t>
            </a:r>
            <a:endParaRPr lang="de-DE" sz="2000" dirty="0">
              <a:solidFill>
                <a:srgbClr val="3F3F3F"/>
              </a:solidFill>
              <a:latin typeface="Aptos" panose="020B0004020202020204" pitchFamily="34" charset="0"/>
            </a:endParaRPr>
          </a:p>
          <a:p>
            <a:r>
              <a:rPr lang="de-DE" b="0" dirty="0" err="1">
                <a:solidFill>
                  <a:srgbClr val="3F3F3F"/>
                </a:solidFill>
                <a:latin typeface="Aptos" panose="020B0004020202020204" pitchFamily="34" charset="0"/>
              </a:rPr>
              <a:t>Quali</a:t>
            </a:r>
            <a:r>
              <a:rPr lang="de-DE" b="0" dirty="0">
                <a:solidFill>
                  <a:srgbClr val="3F3F3F"/>
                </a:solidFill>
                <a:latin typeface="Aptos" panose="020B0004020202020204" pitchFamily="34" charset="0"/>
              </a:rPr>
              <a:t> </a:t>
            </a:r>
            <a:r>
              <a:rPr lang="de-DE" b="0" dirty="0" err="1">
                <a:solidFill>
                  <a:srgbClr val="3F3F3F"/>
                </a:solidFill>
                <a:latin typeface="Aptos" panose="020B0004020202020204" pitchFamily="34" charset="0"/>
              </a:rPr>
              <a:t>potrebbero</a:t>
            </a:r>
            <a:r>
              <a:rPr lang="de-DE" b="0" dirty="0">
                <a:solidFill>
                  <a:srgbClr val="3F3F3F"/>
                </a:solidFill>
                <a:latin typeface="Aptos" panose="020B0004020202020204" pitchFamily="34" charset="0"/>
              </a:rPr>
              <a:t> </a:t>
            </a:r>
            <a:r>
              <a:rPr lang="de-DE" b="0" dirty="0" err="1">
                <a:solidFill>
                  <a:srgbClr val="3F3F3F"/>
                </a:solidFill>
                <a:latin typeface="Aptos" panose="020B0004020202020204" pitchFamily="34" charset="0"/>
              </a:rPr>
              <a:t>essere</a:t>
            </a:r>
            <a:r>
              <a:rPr lang="de-DE" b="0" dirty="0">
                <a:solidFill>
                  <a:srgbClr val="3F3F3F"/>
                </a:solidFill>
                <a:latin typeface="Aptos" panose="020B0004020202020204" pitchFamily="34" charset="0"/>
              </a:rPr>
              <a:t> i </a:t>
            </a:r>
            <a:r>
              <a:rPr lang="de-DE" b="0" dirty="0" err="1">
                <a:solidFill>
                  <a:srgbClr val="3F3F3F"/>
                </a:solidFill>
                <a:latin typeface="Aptos" panose="020B0004020202020204" pitchFamily="34" charset="0"/>
              </a:rPr>
              <a:t>rischi</a:t>
            </a:r>
            <a:r>
              <a:rPr lang="de-DE" b="0" dirty="0">
                <a:solidFill>
                  <a:srgbClr val="3F3F3F"/>
                </a:solidFill>
                <a:latin typeface="Aptos" panose="020B0004020202020204" pitchFamily="34" charset="0"/>
              </a:rPr>
              <a:t>?</a:t>
            </a:r>
            <a:endParaRPr lang="de-DE" sz="2000" dirty="0">
              <a:solidFill>
                <a:srgbClr val="3F3F3F"/>
              </a:solidFill>
              <a:effectLst/>
              <a:latin typeface="Aptos" panose="020B0004020202020204" pitchFamily="34" charset="0"/>
            </a:endParaRPr>
          </a:p>
        </p:txBody>
      </p:sp>
      <p:sp>
        <p:nvSpPr>
          <p:cNvPr id="225" name="Google Shape;225;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pic>
        <p:nvPicPr>
          <p:cNvPr id="226" name="Google Shape;226;p40" descr="Ein Bild, das Landfahrzeug, Fahrzeug, Transport, Rad enthält.&#10;&#10;KI-generierte Inhalte können fehlerhaft sein."/>
          <p:cNvPicPr preferRelativeResize="0"/>
          <p:nvPr/>
        </p:nvPicPr>
        <p:blipFill rotWithShape="1">
          <a:blip r:embed="rId3">
            <a:alphaModFix/>
          </a:blip>
          <a:srcRect/>
          <a:stretch/>
        </p:blipFill>
        <p:spPr>
          <a:xfrm>
            <a:off x="7534511" y="2645414"/>
            <a:ext cx="4451912" cy="28266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594360" y="482405"/>
            <a:ext cx="9778365" cy="149459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Esercizio</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gruppo</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a:latin typeface="Aptos Serif" panose="02020604070405020304" pitchFamily="18" charset="0"/>
                <a:cs typeface="Aptos Serif" panose="02020604070405020304" pitchFamily="18" charset="0"/>
              </a:rPr>
              <a:t>i </a:t>
            </a:r>
            <a:r>
              <a:rPr lang="de-DE" dirty="0" err="1">
                <a:latin typeface="Aptos Serif" panose="02020604070405020304" pitchFamily="18" charset="0"/>
                <a:cs typeface="Aptos Serif" panose="02020604070405020304" pitchFamily="18" charset="0"/>
              </a:rPr>
              <a:t>rischi</a:t>
            </a:r>
            <a:r>
              <a:rPr lang="de-DE" dirty="0">
                <a:latin typeface="Aptos Serif" panose="02020604070405020304" pitchFamily="18" charset="0"/>
                <a:cs typeface="Aptos Serif" panose="02020604070405020304" pitchFamily="18" charset="0"/>
              </a:rPr>
              <a:t> delle </a:t>
            </a:r>
            <a:r>
              <a:rPr lang="de-DE" dirty="0" err="1">
                <a:latin typeface="Aptos Serif" panose="02020604070405020304" pitchFamily="18" charset="0"/>
                <a:cs typeface="Aptos Serif" panose="02020604070405020304" pitchFamily="18" charset="0"/>
              </a:rPr>
              <a:t>auto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elettriche</a:t>
            </a:r>
            <a:endParaRPr dirty="0">
              <a:latin typeface="Aptos Serif" panose="02020604070405020304" pitchFamily="18" charset="0"/>
              <a:ea typeface="Arial"/>
              <a:cs typeface="Aptos Serif" panose="02020604070405020304" pitchFamily="18" charset="0"/>
              <a:sym typeface="Arial"/>
            </a:endParaRPr>
          </a:p>
        </p:txBody>
      </p:sp>
      <p:sp>
        <p:nvSpPr>
          <p:cNvPr id="233" name="Google Shape;233;p41"/>
          <p:cNvSpPr txBox="1">
            <a:spLocks noGrp="1"/>
          </p:cNvSpPr>
          <p:nvPr>
            <p:ph type="body" idx="1"/>
          </p:nvPr>
        </p:nvSpPr>
        <p:spPr>
          <a:xfrm>
            <a:off x="514847" y="2621693"/>
            <a:ext cx="10169718" cy="3958178"/>
          </a:xfrm>
          <a:prstGeom prst="rect">
            <a:avLst/>
          </a:prstGeom>
          <a:noFill/>
          <a:ln>
            <a:noFill/>
          </a:ln>
        </p:spPr>
        <p:txBody>
          <a:bodyPr spcFirstLastPara="1" wrap="square" lIns="0" tIns="45700" rIns="0" bIns="0" anchor="t" anchorCtr="0">
            <a:normAutofit/>
          </a:bodyPr>
          <a:lstStyle/>
          <a:p>
            <a:r>
              <a:rPr lang="de-DE" dirty="0" err="1">
                <a:latin typeface="Aptos" panose="020B0004020202020204" pitchFamily="34" charset="0"/>
              </a:rPr>
              <a:t>Lavorate</a:t>
            </a:r>
            <a:r>
              <a:rPr lang="de-DE" dirty="0">
                <a:latin typeface="Aptos" panose="020B0004020202020204" pitchFamily="34" charset="0"/>
              </a:rPr>
              <a:t> in </a:t>
            </a:r>
            <a:r>
              <a:rPr lang="de-DE" dirty="0" err="1">
                <a:latin typeface="Aptos" panose="020B0004020202020204" pitchFamily="34" charset="0"/>
              </a:rPr>
              <a:t>gruppo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discutete</a:t>
            </a:r>
            <a:r>
              <a:rPr lang="de-DE" dirty="0">
                <a:latin typeface="Aptos" panose="020B0004020202020204" pitchFamily="34" charset="0"/>
              </a:rPr>
              <a:t> le </a:t>
            </a:r>
            <a:r>
              <a:rPr lang="de-DE" dirty="0" err="1">
                <a:latin typeface="Aptos" panose="020B0004020202020204" pitchFamily="34" charset="0"/>
              </a:rPr>
              <a:t>seguenti</a:t>
            </a:r>
            <a:r>
              <a:rPr lang="de-DE" dirty="0">
                <a:latin typeface="Aptos" panose="020B0004020202020204" pitchFamily="34" charset="0"/>
              </a:rPr>
              <a:t> </a:t>
            </a:r>
            <a:r>
              <a:rPr lang="de-DE" dirty="0" err="1">
                <a:latin typeface="Aptos" panose="020B0004020202020204" pitchFamily="34" charset="0"/>
              </a:rPr>
              <a:t>domande</a:t>
            </a:r>
            <a:r>
              <a:rPr lang="de-DE" dirty="0">
                <a:latin typeface="Aptos" panose="020B0004020202020204" pitchFamily="34" charset="0"/>
              </a:rPr>
              <a:t>:</a:t>
            </a:r>
          </a:p>
          <a:p>
            <a:pPr marL="571500" indent="-342900" fontAlgn="base">
              <a:buFont typeface="Arial" panose="020B0604020202020204" pitchFamily="34" charset="0"/>
              <a:buChar char="•"/>
            </a:pPr>
            <a:r>
              <a:rPr lang="de-DE" dirty="0" err="1">
                <a:latin typeface="Aptos" panose="020B0004020202020204" pitchFamily="34" charset="0"/>
              </a:rPr>
              <a:t>Quali</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a:t>
            </a:r>
            <a:r>
              <a:rPr lang="de-DE" dirty="0" err="1">
                <a:latin typeface="Aptos" panose="020B0004020202020204" pitchFamily="34" charset="0"/>
              </a:rPr>
              <a:t>secondo</a:t>
            </a:r>
            <a:r>
              <a:rPr lang="de-DE" dirty="0">
                <a:latin typeface="Aptos" panose="020B0004020202020204" pitchFamily="34" charset="0"/>
              </a:rPr>
              <a:t> </a:t>
            </a:r>
            <a:r>
              <a:rPr lang="de-DE" dirty="0" err="1">
                <a:latin typeface="Aptos" panose="020B0004020202020204" pitchFamily="34" charset="0"/>
              </a:rPr>
              <a:t>voi</a:t>
            </a:r>
            <a:r>
              <a:rPr lang="de-DE" dirty="0">
                <a:latin typeface="Aptos" panose="020B0004020202020204" pitchFamily="34" charset="0"/>
              </a:rPr>
              <a:t>, i </a:t>
            </a:r>
            <a:r>
              <a:rPr lang="de-DE" dirty="0" err="1">
                <a:latin typeface="Aptos" panose="020B0004020202020204" pitchFamily="34" charset="0"/>
              </a:rPr>
              <a:t>rischi</a:t>
            </a:r>
            <a:r>
              <a:rPr lang="de-DE" dirty="0">
                <a:latin typeface="Aptos" panose="020B0004020202020204" pitchFamily="34" charset="0"/>
              </a:rPr>
              <a:t> </a:t>
            </a:r>
            <a:r>
              <a:rPr lang="de-DE" dirty="0" err="1">
                <a:latin typeface="Aptos" panose="020B0004020202020204" pitchFamily="34" charset="0"/>
              </a:rPr>
              <a:t>legati</a:t>
            </a:r>
            <a:r>
              <a:rPr lang="de-DE" dirty="0">
                <a:latin typeface="Aptos" panose="020B0004020202020204" pitchFamily="34" charset="0"/>
              </a:rPr>
              <a:t> </a:t>
            </a:r>
            <a:r>
              <a:rPr lang="de-DE" dirty="0" err="1">
                <a:latin typeface="Aptos" panose="020B0004020202020204" pitchFamily="34" charset="0"/>
              </a:rPr>
              <a:t>all’acquisto</a:t>
            </a:r>
            <a:r>
              <a:rPr lang="de-DE" dirty="0">
                <a:latin typeface="Aptos" panose="020B0004020202020204" pitchFamily="34" charset="0"/>
              </a:rPr>
              <a:t> di </a:t>
            </a:r>
            <a:r>
              <a:rPr lang="de-DE" dirty="0" err="1">
                <a:latin typeface="Aptos" panose="020B0004020202020204" pitchFamily="34" charset="0"/>
              </a:rPr>
              <a:t>auto</a:t>
            </a:r>
            <a:r>
              <a:rPr lang="de-DE" dirty="0">
                <a:latin typeface="Aptos" panose="020B0004020202020204" pitchFamily="34" charset="0"/>
              </a:rPr>
              <a:t> </a:t>
            </a:r>
            <a:r>
              <a:rPr lang="de-DE" dirty="0" err="1">
                <a:latin typeface="Aptos" panose="020B0004020202020204" pitchFamily="34" charset="0"/>
              </a:rPr>
              <a:t>elettriche</a:t>
            </a:r>
            <a:r>
              <a:rPr lang="de-DE" dirty="0">
                <a:latin typeface="Aptos" panose="020B0004020202020204" pitchFamily="34" charset="0"/>
              </a:rPr>
              <a:t> da </a:t>
            </a:r>
            <a:r>
              <a:rPr lang="de-DE" dirty="0" err="1">
                <a:latin typeface="Aptos" panose="020B0004020202020204" pitchFamily="34" charset="0"/>
              </a:rPr>
              <a:t>parte</a:t>
            </a:r>
            <a:r>
              <a:rPr lang="de-DE" dirty="0">
                <a:latin typeface="Aptos" panose="020B0004020202020204" pitchFamily="34" charset="0"/>
              </a:rPr>
              <a:t> della </a:t>
            </a:r>
            <a:r>
              <a:rPr lang="de-DE" dirty="0" err="1">
                <a:latin typeface="Aptos" panose="020B0004020202020204" pitchFamily="34" charset="0"/>
              </a:rPr>
              <a:t>polizia</a:t>
            </a:r>
            <a:r>
              <a:rPr lang="de-DE" dirty="0">
                <a:latin typeface="Aptos" panose="020B0004020202020204" pitchFamily="34" charset="0"/>
              </a:rPr>
              <a:t> di Berlino?</a:t>
            </a:r>
          </a:p>
          <a:p>
            <a:pPr marL="571500" indent="-342900" fontAlgn="base">
              <a:buFont typeface="Arial" panose="020B0604020202020204" pitchFamily="34" charset="0"/>
              <a:buChar char="•"/>
            </a:pPr>
            <a:r>
              <a:rPr lang="de-DE" dirty="0">
                <a:latin typeface="Aptos" panose="020B0004020202020204" pitchFamily="34" charset="0"/>
              </a:rPr>
              <a:t>Come si </a:t>
            </a:r>
            <a:r>
              <a:rPr lang="de-DE" dirty="0" err="1">
                <a:latin typeface="Aptos" panose="020B0004020202020204" pitchFamily="34" charset="0"/>
              </a:rPr>
              <a:t>possono</a:t>
            </a:r>
            <a:r>
              <a:rPr lang="de-DE" dirty="0">
                <a:latin typeface="Aptos" panose="020B0004020202020204" pitchFamily="34" charset="0"/>
              </a:rPr>
              <a:t> </a:t>
            </a:r>
            <a:r>
              <a:rPr lang="de-DE" dirty="0" err="1">
                <a:latin typeface="Aptos" panose="020B0004020202020204" pitchFamily="34" charset="0"/>
              </a:rPr>
              <a:t>affrontare</a:t>
            </a:r>
            <a:r>
              <a:rPr lang="de-DE" dirty="0">
                <a:latin typeface="Aptos" panose="020B0004020202020204" pitchFamily="34" charset="0"/>
              </a:rPr>
              <a:t> </a:t>
            </a:r>
            <a:r>
              <a:rPr lang="de-DE" dirty="0" err="1">
                <a:latin typeface="Aptos" panose="020B0004020202020204" pitchFamily="34" charset="0"/>
              </a:rPr>
              <a:t>questi</a:t>
            </a:r>
            <a:r>
              <a:rPr lang="de-DE" dirty="0">
                <a:latin typeface="Aptos" panose="020B0004020202020204" pitchFamily="34" charset="0"/>
              </a:rPr>
              <a:t> </a:t>
            </a:r>
            <a:r>
              <a:rPr lang="de-DE" dirty="0" err="1">
                <a:latin typeface="Aptos" panose="020B0004020202020204" pitchFamily="34" charset="0"/>
              </a:rPr>
              <a:t>rischi</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Ci </a:t>
            </a:r>
            <a:r>
              <a:rPr lang="de-DE" dirty="0" err="1">
                <a:latin typeface="Aptos" panose="020B0004020202020204" pitchFamily="34" charset="0"/>
              </a:rPr>
              <a:t>sarebbero</a:t>
            </a:r>
            <a:r>
              <a:rPr lang="de-DE" dirty="0">
                <a:latin typeface="Aptos" panose="020B0004020202020204" pitchFamily="34" charset="0"/>
              </a:rPr>
              <a:t> </a:t>
            </a:r>
            <a:r>
              <a:rPr lang="de-DE" dirty="0" err="1">
                <a:latin typeface="Aptos" panose="020B0004020202020204" pitchFamily="34" charset="0"/>
              </a:rPr>
              <a:t>difficoltà</a:t>
            </a:r>
            <a:r>
              <a:rPr lang="de-DE" dirty="0">
                <a:latin typeface="Aptos" panose="020B0004020202020204" pitchFamily="34" charset="0"/>
              </a:rPr>
              <a:t> </a:t>
            </a:r>
            <a:r>
              <a:rPr lang="de-DE" dirty="0" err="1">
                <a:latin typeface="Aptos" panose="020B0004020202020204" pitchFamily="34" charset="0"/>
              </a:rPr>
              <a:t>nell’acquisto</a:t>
            </a:r>
            <a:r>
              <a:rPr lang="de-DE" dirty="0">
                <a:latin typeface="Aptos" panose="020B0004020202020204" pitchFamily="34" charset="0"/>
              </a:rPr>
              <a:t> di </a:t>
            </a:r>
            <a:r>
              <a:rPr lang="de-DE" dirty="0" err="1">
                <a:latin typeface="Aptos" panose="020B0004020202020204" pitchFamily="34" charset="0"/>
              </a:rPr>
              <a:t>auto</a:t>
            </a:r>
            <a:r>
              <a:rPr lang="de-DE" dirty="0">
                <a:latin typeface="Aptos" panose="020B0004020202020204" pitchFamily="34" charset="0"/>
              </a:rPr>
              <a:t> </a:t>
            </a:r>
            <a:r>
              <a:rPr lang="de-DE" dirty="0" err="1">
                <a:latin typeface="Aptos" panose="020B0004020202020204" pitchFamily="34" charset="0"/>
              </a:rPr>
              <a:t>elettriche</a:t>
            </a:r>
            <a:r>
              <a:rPr lang="de-DE" dirty="0">
                <a:latin typeface="Aptos" panose="020B0004020202020204" pitchFamily="34" charset="0"/>
              </a:rPr>
              <a:t> </a:t>
            </a:r>
            <a:r>
              <a:rPr lang="de-DE" dirty="0" err="1">
                <a:latin typeface="Aptos" panose="020B0004020202020204" pitchFamily="34" charset="0"/>
              </a:rPr>
              <a:t>nel</a:t>
            </a:r>
            <a:r>
              <a:rPr lang="de-DE" dirty="0">
                <a:latin typeface="Aptos" panose="020B0004020202020204" pitchFamily="34" charset="0"/>
              </a:rPr>
              <a:t>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a:t>
            </a:r>
          </a:p>
          <a:p>
            <a:pPr marL="571500" indent="-342900" fontAlgn="base">
              <a:buFont typeface="Arial" panose="020B0604020202020204" pitchFamily="34" charset="0"/>
              <a:buChar char="•"/>
            </a:pPr>
            <a:r>
              <a:rPr lang="de-DE" dirty="0" err="1">
                <a:latin typeface="Aptos" panose="020B0004020202020204" pitchFamily="34" charset="0"/>
              </a:rPr>
              <a:t>Quali</a:t>
            </a:r>
            <a:r>
              <a:rPr lang="de-DE" dirty="0">
                <a:latin typeface="Aptos" panose="020B0004020202020204" pitchFamily="34" charset="0"/>
              </a:rPr>
              <a:t> </a:t>
            </a:r>
            <a:r>
              <a:rPr lang="de-DE" dirty="0" err="1">
                <a:latin typeface="Aptos" panose="020B0004020202020204" pitchFamily="34" charset="0"/>
              </a:rPr>
              <a:t>rischi</a:t>
            </a:r>
            <a:r>
              <a:rPr lang="de-DE" dirty="0">
                <a:latin typeface="Aptos" panose="020B0004020202020204" pitchFamily="34" charset="0"/>
              </a:rPr>
              <a:t> ha </a:t>
            </a:r>
            <a:r>
              <a:rPr lang="de-DE" dirty="0" err="1">
                <a:latin typeface="Aptos" panose="020B0004020202020204" pitchFamily="34" charset="0"/>
              </a:rPr>
              <a:t>comportato</a:t>
            </a:r>
            <a:r>
              <a:rPr lang="de-DE" dirty="0">
                <a:latin typeface="Aptos" panose="020B0004020202020204" pitchFamily="34" charset="0"/>
              </a:rPr>
              <a:t> </a:t>
            </a:r>
            <a:r>
              <a:rPr lang="de-DE" dirty="0" err="1">
                <a:latin typeface="Aptos" panose="020B0004020202020204" pitchFamily="34" charset="0"/>
              </a:rPr>
              <a:t>l’approvvigionamento</a:t>
            </a:r>
            <a:r>
              <a:rPr lang="de-DE" dirty="0">
                <a:latin typeface="Aptos" panose="020B0004020202020204" pitchFamily="34" charset="0"/>
              </a:rPr>
              <a:t> </a:t>
            </a:r>
            <a:r>
              <a:rPr lang="de-DE" dirty="0" err="1">
                <a:latin typeface="Aptos" panose="020B0004020202020204" pitchFamily="34" charset="0"/>
              </a:rPr>
              <a:t>sostenibile</a:t>
            </a:r>
            <a:r>
              <a:rPr lang="de-DE" dirty="0">
                <a:latin typeface="Aptos" panose="020B0004020202020204" pitchFamily="34" charset="0"/>
              </a:rPr>
              <a:t> </a:t>
            </a:r>
            <a:r>
              <a:rPr lang="de-DE" dirty="0" err="1">
                <a:latin typeface="Aptos" panose="020B0004020202020204" pitchFamily="34" charset="0"/>
              </a:rPr>
              <a:t>nel</a:t>
            </a:r>
            <a:r>
              <a:rPr lang="de-DE" dirty="0">
                <a:latin typeface="Aptos" panose="020B0004020202020204" pitchFamily="34" charset="0"/>
              </a:rPr>
              <a:t>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a:t>
            </a:r>
          </a:p>
          <a:p>
            <a:pPr marL="571500" indent="-342900" fontAlgn="base">
              <a:buFont typeface="Arial" panose="020B0604020202020204" pitchFamily="34" charset="0"/>
              <a:buChar char="•"/>
            </a:pPr>
            <a:r>
              <a:rPr lang="de-DE" dirty="0" err="1">
                <a:latin typeface="Aptos" panose="020B0004020202020204" pitchFamily="34" charset="0"/>
              </a:rPr>
              <a:t>Quali</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i </a:t>
            </a:r>
            <a:r>
              <a:rPr lang="de-DE" dirty="0" err="1">
                <a:latin typeface="Aptos" panose="020B0004020202020204" pitchFamily="34" charset="0"/>
              </a:rPr>
              <a:t>possibili</a:t>
            </a:r>
            <a:r>
              <a:rPr lang="de-DE" dirty="0">
                <a:latin typeface="Aptos" panose="020B0004020202020204" pitchFamily="34" charset="0"/>
              </a:rPr>
              <a:t> </a:t>
            </a:r>
            <a:r>
              <a:rPr lang="de-DE" dirty="0" err="1">
                <a:latin typeface="Aptos" panose="020B0004020202020204" pitchFamily="34" charset="0"/>
              </a:rPr>
              <a:t>rischi</a:t>
            </a:r>
            <a:r>
              <a:rPr lang="de-DE" dirty="0">
                <a:latin typeface="Aptos" panose="020B0004020202020204" pitchFamily="34" charset="0"/>
              </a:rPr>
              <a:t> </a:t>
            </a:r>
            <a:r>
              <a:rPr lang="de-DE" dirty="0" err="1">
                <a:latin typeface="Aptos" panose="020B0004020202020204" pitchFamily="34" charset="0"/>
              </a:rPr>
              <a:t>secondo</a:t>
            </a:r>
            <a:r>
              <a:rPr lang="de-DE" dirty="0">
                <a:latin typeface="Aptos" panose="020B0004020202020204" pitchFamily="34" charset="0"/>
              </a:rPr>
              <a:t> </a:t>
            </a:r>
            <a:r>
              <a:rPr lang="de-DE" dirty="0" err="1">
                <a:latin typeface="Aptos" panose="020B0004020202020204" pitchFamily="34" charset="0"/>
              </a:rPr>
              <a:t>voi</a:t>
            </a:r>
            <a:r>
              <a:rPr lang="de-DE" dirty="0">
                <a:latin typeface="Aptos" panose="020B0004020202020204" pitchFamily="34" charset="0"/>
              </a:rPr>
              <a:t>?</a:t>
            </a:r>
          </a:p>
        </p:txBody>
      </p:sp>
      <p:sp>
        <p:nvSpPr>
          <p:cNvPr id="234" name="Google Shape;234;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lvl="0">
              <a:buSzPts val="5400"/>
            </a:pPr>
            <a:r>
              <a:rPr lang="de-DE" dirty="0">
                <a:latin typeface="Aptos Serif" panose="02020604070405020304" pitchFamily="18" charset="0"/>
                <a:cs typeface="Aptos Serif" panose="02020604070405020304" pitchFamily="18" charset="0"/>
              </a:rPr>
              <a:t>Grazie per </a:t>
            </a:r>
            <a:r>
              <a:rPr lang="de-DE" dirty="0" err="1">
                <a:latin typeface="Aptos Serif" panose="02020604070405020304" pitchFamily="18" charset="0"/>
                <a:cs typeface="Aptos Serif" panose="02020604070405020304" pitchFamily="18" charset="0"/>
              </a:rPr>
              <a:t>l’attenzione</a:t>
            </a:r>
            <a:r>
              <a:rPr lang="de-DE" dirty="0">
                <a:latin typeface="Aptos Serif" panose="02020604070405020304" pitchFamily="18" charset="0"/>
                <a:cs typeface="Aptos Serif" panose="02020604070405020304" pitchFamily="18" charset="0"/>
              </a:rPr>
              <a:t>!</a:t>
            </a:r>
            <a:endParaRPr sz="5400" dirty="0">
              <a:latin typeface="Aptos Serif" panose="02020604070405020304" pitchFamily="18" charset="0"/>
              <a:ea typeface="Arial"/>
              <a:cs typeface="Aptos Serif" panose="02020604070405020304" pitchFamily="18" charset="0"/>
              <a:sym typeface="Arial"/>
            </a:endParaRPr>
          </a:p>
        </p:txBody>
      </p:sp>
      <p:pic>
        <p:nvPicPr>
          <p:cNvPr id="241" name="Google Shape;241;p15" descr="Ein Bild, das Text, Schrift, Screenshot, Grafiken enthält.&#10;&#10;Automatisch generierte Beschreibung"/>
          <p:cNvPicPr preferRelativeResize="0"/>
          <p:nvPr/>
        </p:nvPicPr>
        <p:blipFill rotWithShape="1">
          <a:blip r:embed="rId3">
            <a:alphaModFix/>
          </a:blip>
          <a:srcRect/>
          <a:stretch/>
        </p:blipFill>
        <p:spPr>
          <a:xfrm>
            <a:off x="6601263" y="4950064"/>
            <a:ext cx="5273749" cy="1904297"/>
          </a:xfrm>
          <a:prstGeom prst="rect">
            <a:avLst/>
          </a:prstGeom>
          <a:noFill/>
          <a:ln>
            <a:noFill/>
          </a:ln>
        </p:spPr>
      </p:pic>
      <p:pic>
        <p:nvPicPr>
          <p:cNvPr id="2" name="Grafik 1">
            <a:extLst>
              <a:ext uri="{FF2B5EF4-FFF2-40B4-BE49-F238E27FC236}">
                <a16:creationId xmlns:a16="http://schemas.microsoft.com/office/drawing/2014/main" id="{FEDD41A4-525B-344A-128F-A3B33F1BF24A}"/>
              </a:ext>
            </a:extLst>
          </p:cNvPr>
          <p:cNvPicPr>
            <a:picLocks noChangeAspect="1"/>
          </p:cNvPicPr>
          <p:nvPr/>
        </p:nvPicPr>
        <p:blipFill>
          <a:blip r:embed="rId4"/>
          <a:srcRect/>
          <a:stretch/>
        </p:blipFill>
        <p:spPr>
          <a:xfrm>
            <a:off x="0" y="5383033"/>
            <a:ext cx="3687417" cy="147496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Riferimenti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bibliografici</a:t>
            </a:r>
            <a:r>
              <a:rPr lang="de-DE" dirty="0">
                <a:latin typeface="Aptos Serif" panose="02020604070405020304" pitchFamily="18" charset="0"/>
                <a:cs typeface="Aptos Serif" panose="02020604070405020304" pitchFamily="18" charset="0"/>
              </a:rPr>
              <a:t> Testo:</a:t>
            </a:r>
            <a:endParaRPr dirty="0">
              <a:latin typeface="Aptos Serif" panose="02020604070405020304" pitchFamily="18" charset="0"/>
              <a:ea typeface="Arial"/>
              <a:cs typeface="Aptos Serif" panose="02020604070405020304" pitchFamily="18" charset="0"/>
              <a:sym typeface="Arial"/>
            </a:endParaRPr>
          </a:p>
        </p:txBody>
      </p:sp>
      <p:sp>
        <p:nvSpPr>
          <p:cNvPr id="250" name="Google Shape;250;p44"/>
          <p:cNvSpPr txBox="1">
            <a:spLocks noGrp="1"/>
          </p:cNvSpPr>
          <p:nvPr>
            <p:ph type="body" idx="1"/>
          </p:nvPr>
        </p:nvSpPr>
        <p:spPr>
          <a:xfrm>
            <a:off x="594360" y="1988665"/>
            <a:ext cx="11131475" cy="4057134"/>
          </a:xfrm>
          <a:prstGeom prst="rect">
            <a:avLst/>
          </a:prstGeom>
          <a:noFill/>
          <a:ln>
            <a:noFill/>
          </a:ln>
        </p:spPr>
        <p:txBody>
          <a:bodyPr spcFirstLastPara="1" wrap="square" lIns="0" tIns="228600" rIns="0" bIns="0" anchor="t" anchorCtr="0">
            <a:normAutofit fontScale="55000" lnSpcReduction="20000"/>
          </a:bodyPr>
          <a:lstStyle/>
          <a:p>
            <a:pPr marL="571500" indent="-342900" fontAlgn="base">
              <a:buFont typeface="Arial" panose="020B0604020202020204" pitchFamily="34" charset="0"/>
              <a:buChar char="•"/>
            </a:pPr>
            <a:r>
              <a:rPr lang="de-DE" b="0" dirty="0">
                <a:latin typeface="Aptos" panose="020B0004020202020204" pitchFamily="34" charset="0"/>
              </a:rPr>
              <a:t>"</a:t>
            </a:r>
            <a:r>
              <a:rPr lang="de-DE" b="0" dirty="0" err="1">
                <a:latin typeface="Aptos" panose="020B0004020202020204" pitchFamily="34" charset="0"/>
              </a:rPr>
              <a:t>Comuni</a:t>
            </a:r>
            <a:r>
              <a:rPr lang="de-DE" b="0" dirty="0">
                <a:latin typeface="Aptos" panose="020B0004020202020204" pitchFamily="34" charset="0"/>
              </a:rPr>
              <a:t> </a:t>
            </a:r>
            <a:r>
              <a:rPr lang="de-DE" b="0" dirty="0" err="1">
                <a:latin typeface="Aptos" panose="020B0004020202020204" pitchFamily="34" charset="0"/>
              </a:rPr>
              <a:t>e</a:t>
            </a:r>
            <a:r>
              <a:rPr lang="de-DE" b="0" dirty="0">
                <a:latin typeface="Aptos" panose="020B0004020202020204" pitchFamily="34" charset="0"/>
              </a:rPr>
              <a:t> </a:t>
            </a:r>
            <a:r>
              <a:rPr lang="de-DE" b="0" dirty="0" err="1">
                <a:latin typeface="Aptos" panose="020B0004020202020204" pitchFamily="34" charset="0"/>
              </a:rPr>
              <a:t>Un</a:t>
            </a:r>
            <a:r>
              <a:rPr lang="de-DE" b="0" dirty="0">
                <a:latin typeface="Aptos" panose="020B0004020202020204" pitchFamily="34" charset="0"/>
              </a:rPr>
              <a:t> Mondo Solo –</a:t>
            </a:r>
            <a:r>
              <a:rPr lang="de-DE" b="0" dirty="0" err="1">
                <a:latin typeface="Aptos" panose="020B0004020202020204" pitchFamily="34" charset="0"/>
              </a:rPr>
              <a:t>Guida</a:t>
            </a:r>
            <a:r>
              <a:rPr lang="de-DE" b="0" dirty="0">
                <a:latin typeface="Aptos" panose="020B0004020202020204" pitchFamily="34" charset="0"/>
              </a:rPr>
              <a:t> per </a:t>
            </a:r>
            <a:r>
              <a:rPr lang="de-DE" b="0" dirty="0" err="1">
                <a:latin typeface="Aptos" panose="020B0004020202020204" pitchFamily="34" charset="0"/>
              </a:rPr>
              <a:t>attività</a:t>
            </a:r>
            <a:r>
              <a:rPr lang="de-DE" b="0" dirty="0">
                <a:latin typeface="Aptos" panose="020B0004020202020204" pitchFamily="34" charset="0"/>
              </a:rPr>
              <a:t> </a:t>
            </a:r>
            <a:r>
              <a:rPr lang="de-DE" b="0" dirty="0" err="1">
                <a:latin typeface="Aptos" panose="020B0004020202020204" pitchFamily="34" charset="0"/>
              </a:rPr>
              <a:t>comunali</a:t>
            </a:r>
            <a:r>
              <a:rPr lang="de-DE" b="0" dirty="0">
                <a:latin typeface="Aptos" panose="020B0004020202020204" pitchFamily="34" charset="0"/>
              </a:rPr>
              <a:t> sul </a:t>
            </a:r>
            <a:r>
              <a:rPr lang="de-DE" b="0" dirty="0" err="1">
                <a:latin typeface="Aptos" panose="020B0004020202020204" pitchFamily="34" charset="0"/>
              </a:rPr>
              <a:t>tema</a:t>
            </a:r>
            <a:r>
              <a:rPr lang="de-DE" b="0" dirty="0">
                <a:latin typeface="Aptos" panose="020B0004020202020204" pitchFamily="34" charset="0"/>
              </a:rPr>
              <a:t> «</a:t>
            </a:r>
            <a:r>
              <a:rPr lang="de-DE" b="0" dirty="0" err="1">
                <a:latin typeface="Aptos" panose="020B0004020202020204" pitchFamily="34" charset="0"/>
              </a:rPr>
              <a:t>Un</a:t>
            </a:r>
            <a:r>
              <a:rPr lang="de-DE" b="0" dirty="0">
                <a:latin typeface="Aptos" panose="020B0004020202020204" pitchFamily="34" charset="0"/>
              </a:rPr>
              <a:t> Mondo Solo» in </a:t>
            </a:r>
            <a:r>
              <a:rPr lang="de-DE" b="0" dirty="0" err="1">
                <a:latin typeface="Aptos" panose="020B0004020202020204" pitchFamily="34" charset="0"/>
              </a:rPr>
              <a:t>Baviera</a:t>
            </a:r>
            <a:r>
              <a:rPr lang="de-DE" b="0" dirty="0">
                <a:latin typeface="Aptos" panose="020B0004020202020204" pitchFamily="34" charset="0"/>
              </a:rPr>
              <a:t>" Dr. Alexander </a:t>
            </a:r>
            <a:r>
              <a:rPr lang="de-DE" b="0" dirty="0" err="1">
                <a:latin typeface="Aptos" panose="020B0004020202020204" pitchFamily="34" charset="0"/>
              </a:rPr>
              <a:t>Fonari</a:t>
            </a:r>
            <a:r>
              <a:rPr lang="de-DE" b="0" dirty="0">
                <a:latin typeface="Aptos" panose="020B0004020202020204" pitchFamily="34" charset="0"/>
              </a:rPr>
              <a:t>, Vivien Führ </a:t>
            </a:r>
            <a:r>
              <a:rPr lang="de-DE" b="0" dirty="0" err="1">
                <a:latin typeface="Aptos" panose="020B0004020202020204" pitchFamily="34" charset="0"/>
              </a:rPr>
              <a:t>e</a:t>
            </a:r>
            <a:r>
              <a:rPr lang="de-DE" b="0" dirty="0">
                <a:latin typeface="Aptos" panose="020B0004020202020204" pitchFamily="34" charset="0"/>
              </a:rPr>
              <a:t> Norbert Stamm per Eine Welt Netzwerk Bayern e.V. 6a </a:t>
            </a:r>
            <a:r>
              <a:rPr lang="de-DE" b="0" dirty="0" err="1">
                <a:latin typeface="Aptos" panose="020B0004020202020204" pitchFamily="34" charset="0"/>
              </a:rPr>
              <a:t>edizione</a:t>
            </a:r>
            <a:r>
              <a:rPr lang="de-DE" b="0" dirty="0">
                <a:latin typeface="Aptos" panose="020B0004020202020204" pitchFamily="34" charset="0"/>
              </a:rPr>
              <a:t>, Augusta 2024. Pag. 36. </a:t>
            </a:r>
            <a:r>
              <a:rPr lang="de-DE" b="0" dirty="0" err="1">
                <a:latin typeface="Aptos" panose="020B0004020202020204" pitchFamily="34" charset="0"/>
              </a:rPr>
              <a:t>Disponibile</a:t>
            </a:r>
            <a:r>
              <a:rPr lang="de-DE" b="0" dirty="0">
                <a:latin typeface="Aptos" panose="020B0004020202020204" pitchFamily="34" charset="0"/>
              </a:rPr>
              <a:t> online:</a:t>
            </a:r>
            <a:r>
              <a:rPr lang="de-DE" b="0" u="sng" dirty="0">
                <a:latin typeface="Aptos" panose="020B0004020202020204" pitchFamily="34" charset="0"/>
                <a:hlinkClick r:id="rId3"/>
              </a:rPr>
              <a:t> https://www.eineweltnetzwerkbayern.de/fileadmin/assets/Kommunen_Eine_Welt/2024_6_A/2024_-_Kommunen_Eine_Welt_-_6_A_-_EWNB.pdf</a:t>
            </a:r>
            <a:r>
              <a:rPr lang="de-DE" b="0" dirty="0">
                <a:latin typeface="Aptos" panose="020B0004020202020204" pitchFamily="34" charset="0"/>
              </a:rPr>
              <a:t> </a:t>
            </a:r>
          </a:p>
          <a:p>
            <a:pPr marL="571500" indent="-342900" fontAlgn="base">
              <a:buFont typeface="Arial" panose="020B0604020202020204" pitchFamily="34" charset="0"/>
              <a:buChar char="•"/>
            </a:pPr>
            <a:r>
              <a:rPr lang="de-DE" b="0" dirty="0">
                <a:latin typeface="Aptos" panose="020B0004020202020204" pitchFamily="34" charset="0"/>
              </a:rPr>
              <a:t>Kompass Nachhaltigkeit "</a:t>
            </a:r>
            <a:r>
              <a:rPr lang="de-DE" b="0" dirty="0" err="1">
                <a:latin typeface="Aptos" panose="020B0004020202020204" pitchFamily="34" charset="0"/>
              </a:rPr>
              <a:t>Norimberga</a:t>
            </a:r>
            <a:r>
              <a:rPr lang="de-DE" b="0" dirty="0">
                <a:latin typeface="Aptos" panose="020B0004020202020204" pitchFamily="34" charset="0"/>
              </a:rPr>
              <a:t> - </a:t>
            </a:r>
            <a:r>
              <a:rPr lang="de-DE" b="0" dirty="0" err="1">
                <a:latin typeface="Aptos" panose="020B0004020202020204" pitchFamily="34" charset="0"/>
              </a:rPr>
              <a:t>Sistema</a:t>
            </a:r>
            <a:r>
              <a:rPr lang="de-DE" b="0" dirty="0">
                <a:latin typeface="Aptos" panose="020B0004020202020204" pitchFamily="34" charset="0"/>
              </a:rPr>
              <a:t> </a:t>
            </a:r>
            <a:r>
              <a:rPr lang="de-DE" b="0" dirty="0" err="1">
                <a:latin typeface="Aptos" panose="020B0004020202020204" pitchFamily="34" charset="0"/>
              </a:rPr>
              <a:t>elettronico</a:t>
            </a:r>
            <a:r>
              <a:rPr lang="de-DE" b="0" dirty="0">
                <a:latin typeface="Aptos" panose="020B0004020202020204" pitchFamily="34" charset="0"/>
              </a:rPr>
              <a:t> di </a:t>
            </a:r>
            <a:r>
              <a:rPr lang="de-DE" b="0" dirty="0" err="1">
                <a:latin typeface="Aptos" panose="020B0004020202020204" pitchFamily="34" charset="0"/>
              </a:rPr>
              <a:t>acquisto</a:t>
            </a:r>
            <a:r>
              <a:rPr lang="de-DE" b="0" dirty="0">
                <a:latin typeface="Aptos" panose="020B0004020202020204" pitchFamily="34" charset="0"/>
              </a:rPr>
              <a:t> per la </a:t>
            </a:r>
            <a:r>
              <a:rPr lang="de-DE" b="0" dirty="0" err="1">
                <a:latin typeface="Aptos" panose="020B0004020202020204" pitchFamily="34" charset="0"/>
              </a:rPr>
              <a:t>gestione</a:t>
            </a:r>
            <a:r>
              <a:rPr lang="de-DE" b="0" dirty="0">
                <a:latin typeface="Aptos" panose="020B0004020202020204" pitchFamily="34" charset="0"/>
              </a:rPr>
              <a:t> </a:t>
            </a:r>
            <a:r>
              <a:rPr lang="de-DE" b="0" dirty="0" err="1">
                <a:latin typeface="Aptos" panose="020B0004020202020204" pitchFamily="34" charset="0"/>
              </a:rPr>
              <a:t>degli</a:t>
            </a:r>
            <a:r>
              <a:rPr lang="de-DE" b="0" dirty="0">
                <a:latin typeface="Aptos" panose="020B0004020202020204" pitchFamily="34" charset="0"/>
              </a:rPr>
              <a:t> </a:t>
            </a:r>
            <a:r>
              <a:rPr lang="de-DE" b="0" dirty="0" err="1">
                <a:latin typeface="Aptos" panose="020B0004020202020204" pitchFamily="34" charset="0"/>
              </a:rPr>
              <a:t>appalti</a:t>
            </a:r>
            <a:r>
              <a:rPr lang="de-DE" b="0" dirty="0">
                <a:latin typeface="Aptos" panose="020B0004020202020204" pitchFamily="34" charset="0"/>
              </a:rPr>
              <a:t> </a:t>
            </a:r>
            <a:r>
              <a:rPr lang="de-DE" b="0" dirty="0" err="1">
                <a:latin typeface="Aptos" panose="020B0004020202020204" pitchFamily="34" charset="0"/>
              </a:rPr>
              <a:t>sostenibili</a:t>
            </a:r>
            <a:r>
              <a:rPr lang="de-DE" b="0" dirty="0">
                <a:latin typeface="Aptos" panose="020B0004020202020204" pitchFamily="34" charset="0"/>
              </a:rPr>
              <a:t> (2023)". </a:t>
            </a:r>
            <a:r>
              <a:rPr lang="de-DE" b="0" dirty="0" err="1">
                <a:latin typeface="Aptos" panose="020B0004020202020204" pitchFamily="34" charset="0"/>
              </a:rPr>
              <a:t>Disponibile</a:t>
            </a:r>
            <a:r>
              <a:rPr lang="de-DE" b="0" dirty="0">
                <a:latin typeface="Aptos" panose="020B0004020202020204" pitchFamily="34" charset="0"/>
              </a:rPr>
              <a:t> online:</a:t>
            </a:r>
            <a:r>
              <a:rPr lang="de-DE" b="0" u="sng" dirty="0">
                <a:latin typeface="Aptos" panose="020B0004020202020204" pitchFamily="34" charset="0"/>
                <a:hlinkClick r:id="rId4"/>
              </a:rPr>
              <a:t> https://www.kompass-nachhaltigkeit.de/kommunaler-kompass/bayern/rahmenbedingungen-nutzen#c42191036</a:t>
            </a:r>
            <a:endParaRPr lang="de-DE" b="0" dirty="0">
              <a:latin typeface="Aptos" panose="020B0004020202020204" pitchFamily="34" charset="0"/>
            </a:endParaRPr>
          </a:p>
          <a:p>
            <a:pPr marL="571500" indent="-342900" fontAlgn="base">
              <a:buFont typeface="Arial" panose="020B0604020202020204" pitchFamily="34" charset="0"/>
              <a:buChar char="•"/>
            </a:pPr>
            <a:r>
              <a:rPr lang="de-DE" b="0" dirty="0" err="1">
                <a:latin typeface="Aptos" panose="020B0004020202020204" pitchFamily="34" charset="0"/>
              </a:rPr>
              <a:t>Bussola</a:t>
            </a:r>
            <a:r>
              <a:rPr lang="de-DE" b="0" dirty="0">
                <a:latin typeface="Aptos" panose="020B0004020202020204" pitchFamily="34" charset="0"/>
              </a:rPr>
              <a:t> della </a:t>
            </a:r>
            <a:r>
              <a:rPr lang="de-DE" b="0" dirty="0" err="1">
                <a:latin typeface="Aptos" panose="020B0004020202020204" pitchFamily="34" charset="0"/>
              </a:rPr>
              <a:t>sostenibilità</a:t>
            </a:r>
            <a:r>
              <a:rPr lang="de-DE" b="0" dirty="0">
                <a:latin typeface="Aptos" panose="020B0004020202020204" pitchFamily="34" charset="0"/>
              </a:rPr>
              <a:t>, </a:t>
            </a:r>
            <a:r>
              <a:rPr lang="de-DE" b="0" dirty="0" err="1">
                <a:latin typeface="Aptos" panose="020B0004020202020204" pitchFamily="34" charset="0"/>
              </a:rPr>
              <a:t>filmato</a:t>
            </a:r>
            <a:r>
              <a:rPr lang="de-DE" b="0" dirty="0">
                <a:latin typeface="Aptos" panose="020B0004020202020204" pitchFamily="34" charset="0"/>
              </a:rPr>
              <a:t> "Einblicke in die Beschaffungspraxis" (</a:t>
            </a:r>
            <a:r>
              <a:rPr lang="de-DE" b="0" dirty="0" err="1">
                <a:latin typeface="Aptos" panose="020B0004020202020204" pitchFamily="34" charset="0"/>
              </a:rPr>
              <a:t>Approfondimenti</a:t>
            </a:r>
            <a:r>
              <a:rPr lang="de-DE" b="0" dirty="0">
                <a:latin typeface="Aptos" panose="020B0004020202020204" pitchFamily="34" charset="0"/>
              </a:rPr>
              <a:t> </a:t>
            </a:r>
            <a:r>
              <a:rPr lang="de-DE" b="0" dirty="0" err="1">
                <a:latin typeface="Aptos" panose="020B0004020202020204" pitchFamily="34" charset="0"/>
              </a:rPr>
              <a:t>sulle</a:t>
            </a:r>
            <a:r>
              <a:rPr lang="de-DE" b="0" dirty="0">
                <a:latin typeface="Aptos" panose="020B0004020202020204" pitchFamily="34" charset="0"/>
              </a:rPr>
              <a:t> </a:t>
            </a:r>
            <a:r>
              <a:rPr lang="de-DE" b="0" dirty="0" err="1">
                <a:latin typeface="Aptos" panose="020B0004020202020204" pitchFamily="34" charset="0"/>
              </a:rPr>
              <a:t>pratiche</a:t>
            </a:r>
            <a:r>
              <a:rPr lang="de-DE" b="0" dirty="0">
                <a:latin typeface="Aptos" panose="020B0004020202020204" pitchFamily="34" charset="0"/>
              </a:rPr>
              <a:t> di </a:t>
            </a:r>
            <a:r>
              <a:rPr lang="de-DE" b="0" dirty="0" err="1">
                <a:latin typeface="Aptos" panose="020B0004020202020204" pitchFamily="34" charset="0"/>
              </a:rPr>
              <a:t>approvvigionamento</a:t>
            </a:r>
            <a:r>
              <a:rPr lang="de-DE" b="0" dirty="0">
                <a:latin typeface="Aptos" panose="020B0004020202020204" pitchFamily="34" charset="0"/>
              </a:rPr>
              <a:t>). </a:t>
            </a:r>
            <a:r>
              <a:rPr lang="de-DE" b="0" dirty="0" err="1">
                <a:latin typeface="Aptos" panose="020B0004020202020204" pitchFamily="34" charset="0"/>
              </a:rPr>
              <a:t>Disponibile</a:t>
            </a:r>
            <a:r>
              <a:rPr lang="de-DE" b="0" dirty="0">
                <a:latin typeface="Aptos" panose="020B0004020202020204" pitchFamily="34" charset="0"/>
              </a:rPr>
              <a:t> online:</a:t>
            </a:r>
            <a:r>
              <a:rPr lang="de-DE" b="0" u="sng" dirty="0">
                <a:latin typeface="Aptos" panose="020B0004020202020204" pitchFamily="34" charset="0"/>
                <a:hlinkClick r:id="rId5"/>
              </a:rPr>
              <a:t> https://www.kompass-nachhaltigkeit.de/grundlagenwissen/einblick-in-die-beschaffungspraxis</a:t>
            </a:r>
            <a:r>
              <a:rPr lang="de-DE" b="0" dirty="0">
                <a:latin typeface="Aptos" panose="020B0004020202020204" pitchFamily="34" charset="0"/>
              </a:rPr>
              <a:t> </a:t>
            </a:r>
          </a:p>
          <a:p>
            <a:pPr marL="571500" indent="-342900" fontAlgn="base">
              <a:buFont typeface="Arial" panose="020B0604020202020204" pitchFamily="34" charset="0"/>
              <a:buChar char="•"/>
            </a:pPr>
            <a:r>
              <a:rPr lang="de-DE" b="0" dirty="0" err="1">
                <a:latin typeface="Aptos" panose="020B0004020202020204" pitchFamily="34" charset="0"/>
              </a:rPr>
              <a:t>Guida</a:t>
            </a:r>
            <a:r>
              <a:rPr lang="de-DE" b="0" dirty="0">
                <a:latin typeface="Aptos" panose="020B0004020202020204" pitchFamily="34" charset="0"/>
              </a:rPr>
              <a:t> "</a:t>
            </a:r>
            <a:r>
              <a:rPr lang="de-DE" b="0" dirty="0" err="1">
                <a:latin typeface="Aptos" panose="020B0004020202020204" pitchFamily="34" charset="0"/>
              </a:rPr>
              <a:t>Protezione</a:t>
            </a:r>
            <a:r>
              <a:rPr lang="de-DE" b="0" dirty="0">
                <a:latin typeface="Aptos" panose="020B0004020202020204" pitchFamily="34" charset="0"/>
              </a:rPr>
              <a:t> del </a:t>
            </a:r>
            <a:r>
              <a:rPr lang="de-DE" b="0" dirty="0" err="1">
                <a:latin typeface="Aptos" panose="020B0004020202020204" pitchFamily="34" charset="0"/>
              </a:rPr>
              <a:t>clima</a:t>
            </a:r>
            <a:r>
              <a:rPr lang="de-DE" b="0" dirty="0">
                <a:latin typeface="Aptos" panose="020B0004020202020204" pitchFamily="34" charset="0"/>
              </a:rPr>
              <a:t> </a:t>
            </a:r>
            <a:r>
              <a:rPr lang="de-DE" b="0" dirty="0" err="1">
                <a:latin typeface="Aptos" panose="020B0004020202020204" pitchFamily="34" charset="0"/>
              </a:rPr>
              <a:t>nei</a:t>
            </a:r>
            <a:r>
              <a:rPr lang="de-DE" b="0" dirty="0">
                <a:latin typeface="Aptos" panose="020B0004020202020204" pitchFamily="34" charset="0"/>
              </a:rPr>
              <a:t> </a:t>
            </a:r>
            <a:r>
              <a:rPr lang="de-DE" b="0" dirty="0" err="1">
                <a:latin typeface="Aptos" panose="020B0004020202020204" pitchFamily="34" charset="0"/>
              </a:rPr>
              <a:t>comuni</a:t>
            </a:r>
            <a:r>
              <a:rPr lang="de-DE" b="0" dirty="0">
                <a:latin typeface="Aptos" panose="020B0004020202020204" pitchFamily="34" charset="0"/>
              </a:rPr>
              <a:t>", </a:t>
            </a:r>
            <a:r>
              <a:rPr lang="de-DE" b="0" dirty="0" err="1">
                <a:latin typeface="Aptos" panose="020B0004020202020204" pitchFamily="34" charset="0"/>
              </a:rPr>
              <a:t>capitolo</a:t>
            </a:r>
            <a:r>
              <a:rPr lang="de-DE" b="0" dirty="0">
                <a:latin typeface="Aptos" panose="020B0004020202020204" pitchFamily="34" charset="0"/>
              </a:rPr>
              <a:t> "</a:t>
            </a:r>
            <a:r>
              <a:rPr lang="de-DE" b="0" dirty="0" err="1">
                <a:latin typeface="Aptos" panose="020B0004020202020204" pitchFamily="34" charset="0"/>
              </a:rPr>
              <a:t>Appalti</a:t>
            </a:r>
            <a:r>
              <a:rPr lang="de-DE" b="0" dirty="0">
                <a:latin typeface="Aptos" panose="020B0004020202020204" pitchFamily="34" charset="0"/>
              </a:rPr>
              <a:t> </a:t>
            </a:r>
            <a:r>
              <a:rPr lang="de-DE" b="0" dirty="0" err="1">
                <a:latin typeface="Aptos" panose="020B0004020202020204" pitchFamily="34" charset="0"/>
              </a:rPr>
              <a:t>sostenibili</a:t>
            </a:r>
            <a:r>
              <a:rPr lang="de-DE" b="0" dirty="0">
                <a:latin typeface="Aptos" panose="020B0004020202020204" pitchFamily="34" charset="0"/>
              </a:rPr>
              <a:t> per i </a:t>
            </a:r>
            <a:r>
              <a:rPr lang="de-DE" b="0" dirty="0" err="1">
                <a:latin typeface="Aptos" panose="020B0004020202020204" pitchFamily="34" charset="0"/>
              </a:rPr>
              <a:t>comuni</a:t>
            </a:r>
            <a:r>
              <a:rPr lang="de-DE" b="0" dirty="0">
                <a:latin typeface="Aptos" panose="020B0004020202020204" pitchFamily="34" charset="0"/>
              </a:rPr>
              <a:t>", 2016. Editore </a:t>
            </a:r>
            <a:r>
              <a:rPr lang="de-DE" b="0" dirty="0" err="1">
                <a:latin typeface="Aptos" panose="020B0004020202020204" pitchFamily="34" charset="0"/>
              </a:rPr>
              <a:t>e</a:t>
            </a:r>
            <a:r>
              <a:rPr lang="de-DE" b="0" dirty="0">
                <a:latin typeface="Aptos" panose="020B0004020202020204" pitchFamily="34" charset="0"/>
              </a:rPr>
              <a:t> </a:t>
            </a:r>
            <a:r>
              <a:rPr lang="de-DE" b="0" dirty="0" err="1">
                <a:latin typeface="Aptos" panose="020B0004020202020204" pitchFamily="34" charset="0"/>
              </a:rPr>
              <a:t>distribuzione</a:t>
            </a:r>
            <a:r>
              <a:rPr lang="de-DE" b="0" dirty="0">
                <a:latin typeface="Aptos" panose="020B0004020202020204" pitchFamily="34" charset="0"/>
              </a:rPr>
              <a:t>: Klimabündnis Österreich GmbH. "</a:t>
            </a:r>
            <a:r>
              <a:rPr lang="de-DE" b="0" dirty="0" err="1">
                <a:latin typeface="Aptos" panose="020B0004020202020204" pitchFamily="34" charset="0"/>
              </a:rPr>
              <a:t>Esempio</a:t>
            </a:r>
            <a:r>
              <a:rPr lang="de-DE" b="0" dirty="0">
                <a:latin typeface="Aptos" panose="020B0004020202020204" pitchFamily="34" charset="0"/>
              </a:rPr>
              <a:t> di </a:t>
            </a:r>
            <a:r>
              <a:rPr lang="de-DE" b="0" dirty="0" err="1">
                <a:latin typeface="Aptos" panose="020B0004020202020204" pitchFamily="34" charset="0"/>
              </a:rPr>
              <a:t>buona</a:t>
            </a:r>
            <a:r>
              <a:rPr lang="de-DE" b="0" dirty="0">
                <a:latin typeface="Aptos" panose="020B0004020202020204" pitchFamily="34" charset="0"/>
              </a:rPr>
              <a:t> </a:t>
            </a:r>
            <a:r>
              <a:rPr lang="de-DE" b="0" dirty="0" err="1">
                <a:latin typeface="Aptos" panose="020B0004020202020204" pitchFamily="34" charset="0"/>
              </a:rPr>
              <a:t>pratica</a:t>
            </a:r>
            <a:r>
              <a:rPr lang="de-DE" b="0" dirty="0">
                <a:latin typeface="Aptos" panose="020B0004020202020204" pitchFamily="34" charset="0"/>
              </a:rPr>
              <a:t>: Sonnenfest – </a:t>
            </a:r>
            <a:r>
              <a:rPr lang="de-DE" b="0" dirty="0" err="1">
                <a:latin typeface="Aptos" panose="020B0004020202020204" pitchFamily="34" charset="0"/>
              </a:rPr>
              <a:t>Comune</a:t>
            </a:r>
            <a:r>
              <a:rPr lang="de-DE" b="0" dirty="0">
                <a:latin typeface="Aptos" panose="020B0004020202020204" pitchFamily="34" charset="0"/>
              </a:rPr>
              <a:t> di Mäder, Vorarlberg" </a:t>
            </a:r>
            <a:r>
              <a:rPr lang="de-DE" b="0" dirty="0" err="1">
                <a:latin typeface="Aptos" panose="020B0004020202020204" pitchFamily="34" charset="0"/>
              </a:rPr>
              <a:t>pag</a:t>
            </a:r>
            <a:r>
              <a:rPr lang="de-DE" b="0" dirty="0">
                <a:latin typeface="Aptos" panose="020B0004020202020204" pitchFamily="34" charset="0"/>
              </a:rPr>
              <a:t>. 8. </a:t>
            </a:r>
            <a:r>
              <a:rPr lang="de-DE" b="0" dirty="0" err="1">
                <a:latin typeface="Aptos" panose="020B0004020202020204" pitchFamily="34" charset="0"/>
              </a:rPr>
              <a:t>Disponibile</a:t>
            </a:r>
            <a:r>
              <a:rPr lang="de-DE" b="0" dirty="0">
                <a:latin typeface="Aptos" panose="020B0004020202020204" pitchFamily="34" charset="0"/>
              </a:rPr>
              <a:t> online: https://</a:t>
            </a:r>
            <a:r>
              <a:rPr lang="de-DE" b="0" dirty="0" err="1">
                <a:latin typeface="Aptos" panose="020B0004020202020204" pitchFamily="34" charset="0"/>
              </a:rPr>
              <a:t>www.klimabuendnis.at</a:t>
            </a:r>
            <a:r>
              <a:rPr lang="de-DE" b="0" dirty="0">
                <a:latin typeface="Aptos" panose="020B0004020202020204" pitchFamily="34" charset="0"/>
              </a:rPr>
              <a:t>/</a:t>
            </a:r>
            <a:r>
              <a:rPr lang="de-DE" b="0" dirty="0" err="1">
                <a:latin typeface="Aptos" panose="020B0004020202020204" pitchFamily="34" charset="0"/>
              </a:rPr>
              <a:t>wp</a:t>
            </a:r>
            <a:r>
              <a:rPr lang="de-DE" b="0" dirty="0">
                <a:latin typeface="Aptos" panose="020B0004020202020204" pitchFamily="34" charset="0"/>
              </a:rPr>
              <a:t>-content/</a:t>
            </a:r>
            <a:r>
              <a:rPr lang="de-DE" b="0" dirty="0" err="1">
                <a:latin typeface="Aptos" panose="020B0004020202020204" pitchFamily="34" charset="0"/>
              </a:rPr>
              <a:t>uploads</a:t>
            </a:r>
            <a:r>
              <a:rPr lang="de-DE" b="0" dirty="0">
                <a:latin typeface="Aptos" panose="020B0004020202020204" pitchFamily="34" charset="0"/>
              </a:rPr>
              <a:t>/2024/03/6_kbu_lf_beschaffung.pdf</a:t>
            </a:r>
          </a:p>
          <a:p>
            <a:pPr marL="571500" indent="-342900" fontAlgn="base">
              <a:buFont typeface="Arial" panose="020B0604020202020204" pitchFamily="34" charset="0"/>
              <a:buChar char="•"/>
            </a:pPr>
            <a:r>
              <a:rPr lang="de-DE" b="0" dirty="0" err="1">
                <a:latin typeface="Aptos" panose="020B0004020202020204" pitchFamily="34" charset="0"/>
              </a:rPr>
              <a:t>Catalogo</a:t>
            </a:r>
            <a:r>
              <a:rPr lang="de-DE" b="0" dirty="0">
                <a:latin typeface="Aptos" panose="020B0004020202020204" pitchFamily="34" charset="0"/>
              </a:rPr>
              <a:t> delle </a:t>
            </a:r>
            <a:r>
              <a:rPr lang="de-DE" b="0" dirty="0" err="1">
                <a:latin typeface="Aptos" panose="020B0004020202020204" pitchFamily="34" charset="0"/>
              </a:rPr>
              <a:t>misure</a:t>
            </a:r>
            <a:r>
              <a:rPr lang="de-DE" b="0" dirty="0">
                <a:latin typeface="Aptos" panose="020B0004020202020204" pitchFamily="34" charset="0"/>
              </a:rPr>
              <a:t> "</a:t>
            </a:r>
            <a:r>
              <a:rPr lang="de-DE" b="0" dirty="0" err="1">
                <a:latin typeface="Aptos" panose="020B0004020202020204" pitchFamily="34" charset="0"/>
              </a:rPr>
              <a:t>Comuni</a:t>
            </a:r>
            <a:r>
              <a:rPr lang="de-DE" b="0" dirty="0">
                <a:latin typeface="Aptos" panose="020B0004020202020204" pitchFamily="34" charset="0"/>
              </a:rPr>
              <a:t> </a:t>
            </a:r>
            <a:r>
              <a:rPr lang="de-DE" b="0" dirty="0" err="1">
                <a:latin typeface="Aptos" panose="020B0004020202020204" pitchFamily="34" charset="0"/>
              </a:rPr>
              <a:t>efficienti</a:t>
            </a:r>
            <a:r>
              <a:rPr lang="de-DE" b="0" dirty="0">
                <a:latin typeface="Aptos" panose="020B0004020202020204" pitchFamily="34" charset="0"/>
              </a:rPr>
              <a:t> </a:t>
            </a:r>
            <a:r>
              <a:rPr lang="de-DE" b="0" dirty="0" err="1">
                <a:latin typeface="Aptos" panose="020B0004020202020204" pitchFamily="34" charset="0"/>
              </a:rPr>
              <a:t>dal</a:t>
            </a:r>
            <a:r>
              <a:rPr lang="de-DE" b="0" dirty="0">
                <a:latin typeface="Aptos" panose="020B0004020202020204" pitchFamily="34" charset="0"/>
              </a:rPr>
              <a:t> </a:t>
            </a:r>
            <a:r>
              <a:rPr lang="de-DE" b="0" dirty="0" err="1">
                <a:latin typeface="Aptos" panose="020B0004020202020204" pitchFamily="34" charset="0"/>
              </a:rPr>
              <a:t>punto</a:t>
            </a:r>
            <a:r>
              <a:rPr lang="de-DE" b="0" dirty="0">
                <a:latin typeface="Aptos" panose="020B0004020202020204" pitchFamily="34" charset="0"/>
              </a:rPr>
              <a:t> di </a:t>
            </a:r>
            <a:r>
              <a:rPr lang="de-DE" b="0" dirty="0" err="1">
                <a:latin typeface="Aptos" panose="020B0004020202020204" pitchFamily="34" charset="0"/>
              </a:rPr>
              <a:t>vista</a:t>
            </a:r>
            <a:r>
              <a:rPr lang="de-DE" b="0" dirty="0">
                <a:latin typeface="Aptos" panose="020B0004020202020204" pitchFamily="34" charset="0"/>
              </a:rPr>
              <a:t> delle </a:t>
            </a:r>
            <a:r>
              <a:rPr lang="de-DE" b="0" dirty="0" err="1">
                <a:latin typeface="Aptos" panose="020B0004020202020204" pitchFamily="34" charset="0"/>
              </a:rPr>
              <a:t>risorse</a:t>
            </a:r>
            <a:r>
              <a:rPr lang="de-DE" b="0" dirty="0">
                <a:latin typeface="Aptos" panose="020B0004020202020204" pitchFamily="34" charset="0"/>
              </a:rPr>
              <a:t>" 2016, </a:t>
            </a:r>
            <a:r>
              <a:rPr lang="de-DE" b="0" dirty="0" err="1">
                <a:latin typeface="Aptos" panose="020B0004020202020204" pitchFamily="34" charset="0"/>
              </a:rPr>
              <a:t>edito</a:t>
            </a:r>
            <a:r>
              <a:rPr lang="de-DE" b="0" dirty="0">
                <a:latin typeface="Aptos" panose="020B0004020202020204" pitchFamily="34" charset="0"/>
              </a:rPr>
              <a:t> da Ressourcen Management Agentur (RMA). </a:t>
            </a:r>
            <a:r>
              <a:rPr lang="de-DE" b="0" dirty="0" err="1">
                <a:latin typeface="Aptos" panose="020B0004020202020204" pitchFamily="34" charset="0"/>
              </a:rPr>
              <a:t>pagg</a:t>
            </a:r>
            <a:r>
              <a:rPr lang="de-DE" b="0" dirty="0">
                <a:latin typeface="Aptos" panose="020B0004020202020204" pitchFamily="34" charset="0"/>
              </a:rPr>
              <a:t>. 41-42. </a:t>
            </a:r>
            <a:r>
              <a:rPr lang="de-DE" b="0" dirty="0" err="1">
                <a:latin typeface="Aptos" panose="020B0004020202020204" pitchFamily="34" charset="0"/>
              </a:rPr>
              <a:t>Disponibile</a:t>
            </a:r>
            <a:r>
              <a:rPr lang="de-DE" b="0" dirty="0">
                <a:latin typeface="Aptos" panose="020B0004020202020204" pitchFamily="34" charset="0"/>
              </a:rPr>
              <a:t> online: </a:t>
            </a:r>
            <a:r>
              <a:rPr lang="de-DE" b="0" u="sng" dirty="0">
                <a:latin typeface="Aptos" panose="020B0004020202020204" pitchFamily="34" charset="0"/>
                <a:hlinkClick r:id="rId6"/>
              </a:rPr>
              <a:t>https://gemeindebund.at/images/uploads/downloads/2017/Projekte/Ressourceneffiziente_Gemeinde/Projekt_Ressourceneffiziente_Gemeinde_Massnahmenkatalog.pdf</a:t>
            </a:r>
            <a:endParaRPr lang="de-DE" b="0" dirty="0">
              <a:latin typeface="Aptos" panose="020B0004020202020204" pitchFamily="34" charset="0"/>
            </a:endParaRPr>
          </a:p>
          <a:p>
            <a:pPr marL="571500" indent="-342900" fontAlgn="base">
              <a:buFont typeface="Arial" panose="020B0604020202020204" pitchFamily="34" charset="0"/>
              <a:buChar char="•"/>
            </a:pPr>
            <a:r>
              <a:rPr lang="de-DE" b="0" dirty="0">
                <a:latin typeface="Aptos" panose="020B0004020202020204" pitchFamily="34" charset="0"/>
              </a:rPr>
              <a:t>"ACQUISTI SOSTENIBILI – UN ORIENTAMENTO PER CITTÀ E COMUNI" a </a:t>
            </a:r>
            <a:r>
              <a:rPr lang="de-DE" b="0" dirty="0" err="1">
                <a:latin typeface="Aptos" panose="020B0004020202020204" pitchFamily="34" charset="0"/>
              </a:rPr>
              <a:t>cura</a:t>
            </a:r>
            <a:r>
              <a:rPr lang="de-DE" b="0" dirty="0">
                <a:latin typeface="Aptos" panose="020B0004020202020204" pitchFamily="34" charset="0"/>
              </a:rPr>
              <a:t> del MINISTERO FEDERALE DELL’AGRICOLTURA, DELLE FORESTE, DELL’AMBIENTE E DELLA GESTIONE DELLE RISORSE IDRICHE </a:t>
            </a:r>
            <a:r>
              <a:rPr lang="de-DE" b="0" dirty="0" err="1">
                <a:latin typeface="Aptos" panose="020B0004020202020204" pitchFamily="34" charset="0"/>
              </a:rPr>
              <a:t>pag</a:t>
            </a:r>
            <a:r>
              <a:rPr lang="de-DE" b="0" dirty="0">
                <a:latin typeface="Aptos" panose="020B0004020202020204" pitchFamily="34" charset="0"/>
              </a:rPr>
              <a:t>. 43</a:t>
            </a:r>
          </a:p>
        </p:txBody>
      </p:sp>
      <p:sp>
        <p:nvSpPr>
          <p:cNvPr id="251" name="Google Shape;251;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Riferimenti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bibliografici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immagini</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ea typeface="Arial"/>
              <a:cs typeface="Aptos Serif" panose="02020604070405020304" pitchFamily="18" charset="0"/>
              <a:sym typeface="Arial"/>
            </a:endParaRPr>
          </a:p>
        </p:txBody>
      </p:sp>
      <p:sp>
        <p:nvSpPr>
          <p:cNvPr id="257" name="Google Shape;257;p45"/>
          <p:cNvSpPr txBox="1">
            <a:spLocks noGrp="1"/>
          </p:cNvSpPr>
          <p:nvPr>
            <p:ph type="body" idx="1"/>
          </p:nvPr>
        </p:nvSpPr>
        <p:spPr>
          <a:xfrm>
            <a:off x="594360" y="2040627"/>
            <a:ext cx="11303472" cy="4034044"/>
          </a:xfrm>
          <a:prstGeom prst="rect">
            <a:avLst/>
          </a:prstGeom>
          <a:noFill/>
          <a:ln>
            <a:noFill/>
          </a:ln>
        </p:spPr>
        <p:txBody>
          <a:bodyPr spcFirstLastPara="1" wrap="square" lIns="0" tIns="228600" rIns="0" bIns="0" anchor="t" anchorCtr="0">
            <a:noAutofit/>
          </a:bodyPr>
          <a:lstStyle/>
          <a:p>
            <a:pPr marL="514350" indent="-285750" fontAlgn="base">
              <a:buFont typeface="Arial" panose="020B0604020202020204" pitchFamily="34" charset="0"/>
              <a:buChar char="•"/>
            </a:pPr>
            <a:r>
              <a:rPr lang="de-DE" sz="1400" b="0" dirty="0" err="1">
                <a:latin typeface="Aptos" panose="020B0004020202020204" pitchFamily="34" charset="0"/>
              </a:rPr>
              <a:t>Consulenza</a:t>
            </a:r>
            <a:r>
              <a:rPr lang="de-DE" sz="1400" b="0" dirty="0">
                <a:latin typeface="Aptos" panose="020B0004020202020204" pitchFamily="34" charset="0"/>
              </a:rPr>
              <a:t> </a:t>
            </a:r>
            <a:r>
              <a:rPr lang="de-DE" sz="1400" b="0" dirty="0" err="1">
                <a:latin typeface="Aptos" panose="020B0004020202020204" pitchFamily="34" charset="0"/>
              </a:rPr>
              <a:t>ambientale</a:t>
            </a:r>
            <a:r>
              <a:rPr lang="de-DE" sz="1400" b="0" dirty="0">
                <a:latin typeface="Aptos" panose="020B0004020202020204" pitchFamily="34" charset="0"/>
              </a:rPr>
              <a:t> "</a:t>
            </a:r>
            <a:r>
              <a:rPr lang="de-DE" sz="1400" b="0" dirty="0" err="1">
                <a:latin typeface="Aptos" panose="020B0004020202020204" pitchFamily="34" charset="0"/>
              </a:rPr>
              <a:t>Pulizia</a:t>
            </a:r>
            <a:r>
              <a:rPr lang="de-DE" sz="1400" b="0" dirty="0">
                <a:latin typeface="Aptos" panose="020B0004020202020204" pitchFamily="34" charset="0"/>
              </a:rPr>
              <a:t> </a:t>
            </a:r>
            <a:r>
              <a:rPr lang="de-DE" sz="1400" b="0" dirty="0" err="1">
                <a:latin typeface="Aptos" panose="020B0004020202020204" pitchFamily="34" charset="0"/>
              </a:rPr>
              <a:t>ecologica</a:t>
            </a:r>
            <a:r>
              <a:rPr lang="de-DE" sz="1400" b="0" dirty="0">
                <a:latin typeface="Aptos" panose="020B0004020202020204" pitchFamily="34" charset="0"/>
              </a:rPr>
              <a:t> </a:t>
            </a:r>
            <a:r>
              <a:rPr lang="de-DE" sz="1400" b="0" dirty="0" err="1">
                <a:latin typeface="Aptos" panose="020B0004020202020204" pitchFamily="34" charset="0"/>
              </a:rPr>
              <a:t>ed</a:t>
            </a:r>
            <a:r>
              <a:rPr lang="de-DE" sz="1400" b="0" dirty="0">
                <a:latin typeface="Aptos" panose="020B0004020202020204" pitchFamily="34" charset="0"/>
              </a:rPr>
              <a:t> </a:t>
            </a:r>
            <a:r>
              <a:rPr lang="de-DE" sz="1400" b="0" dirty="0" err="1">
                <a:latin typeface="Aptos" panose="020B0004020202020204" pitchFamily="34" charset="0"/>
              </a:rPr>
              <a:t>efficiente</a:t>
            </a:r>
            <a:r>
              <a:rPr lang="de-DE" sz="1400" b="0" dirty="0">
                <a:latin typeface="Aptos" panose="020B0004020202020204" pitchFamily="34" charset="0"/>
              </a:rPr>
              <a:t>". </a:t>
            </a:r>
            <a:r>
              <a:rPr lang="de-DE" sz="1400" b="0" dirty="0" err="1">
                <a:latin typeface="Aptos" panose="020B0004020202020204" pitchFamily="34" charset="0"/>
              </a:rPr>
              <a:t>Disponibile</a:t>
            </a:r>
            <a:r>
              <a:rPr lang="de-DE" sz="1400" b="0" dirty="0">
                <a:latin typeface="Aptos" panose="020B0004020202020204" pitchFamily="34" charset="0"/>
              </a:rPr>
              <a:t> online:</a:t>
            </a:r>
            <a:r>
              <a:rPr lang="de-DE" sz="1400" b="0" u="sng" dirty="0">
                <a:latin typeface="Aptos" panose="020B0004020202020204" pitchFamily="34" charset="0"/>
                <a:hlinkClick r:id="rId3"/>
              </a:rPr>
              <a:t> https://www.umweltberatung.at/img/1400/4409.jpg</a:t>
            </a:r>
            <a:endParaRPr lang="de-DE" sz="1400" b="0" dirty="0">
              <a:latin typeface="Aptos" panose="020B0004020202020204" pitchFamily="34" charset="0"/>
            </a:endParaRPr>
          </a:p>
          <a:p>
            <a:pPr marL="514350" indent="-285750" fontAlgn="base">
              <a:buFont typeface="Arial" panose="020B0604020202020204" pitchFamily="34" charset="0"/>
              <a:buChar char="•"/>
            </a:pPr>
            <a:r>
              <a:rPr lang="de-DE" sz="1400" b="0" dirty="0" err="1">
                <a:latin typeface="Aptos" panose="020B0004020202020204" pitchFamily="34" charset="0"/>
              </a:rPr>
              <a:t>Fairtrade.net</a:t>
            </a:r>
            <a:r>
              <a:rPr lang="de-DE" sz="1400" b="0" dirty="0">
                <a:latin typeface="Aptos" panose="020B0004020202020204" pitchFamily="34" charset="0"/>
              </a:rPr>
              <a:t> "</a:t>
            </a:r>
            <a:r>
              <a:rPr lang="de-DE" sz="1400" b="0" dirty="0" err="1">
                <a:latin typeface="Aptos" panose="020B0004020202020204" pitchFamily="34" charset="0"/>
              </a:rPr>
              <a:t>Palloni</a:t>
            </a:r>
            <a:r>
              <a:rPr lang="de-DE" sz="1400" b="0" dirty="0">
                <a:latin typeface="Aptos" panose="020B0004020202020204" pitchFamily="34" charset="0"/>
              </a:rPr>
              <a:t> </a:t>
            </a:r>
            <a:r>
              <a:rPr lang="de-DE" sz="1400" b="0" dirty="0" err="1">
                <a:latin typeface="Aptos" panose="020B0004020202020204" pitchFamily="34" charset="0"/>
              </a:rPr>
              <a:t>sportivi</a:t>
            </a:r>
            <a:r>
              <a:rPr lang="de-DE" sz="1400" b="0" dirty="0">
                <a:latin typeface="Aptos" panose="020B0004020202020204" pitchFamily="34" charset="0"/>
              </a:rPr>
              <a:t> Fairtrade". </a:t>
            </a:r>
            <a:r>
              <a:rPr lang="de-DE" sz="1400" b="0" dirty="0" err="1">
                <a:latin typeface="Aptos" panose="020B0004020202020204" pitchFamily="34" charset="0"/>
              </a:rPr>
              <a:t>Disponibile</a:t>
            </a:r>
            <a:r>
              <a:rPr lang="de-DE" sz="1400" b="0" dirty="0">
                <a:latin typeface="Aptos" panose="020B0004020202020204" pitchFamily="34" charset="0"/>
              </a:rPr>
              <a:t> online:</a:t>
            </a:r>
            <a:r>
              <a:rPr lang="de-DE" sz="1400" b="0" u="sng" dirty="0">
                <a:latin typeface="Aptos" panose="020B0004020202020204" pitchFamily="34" charset="0"/>
                <a:hlinkClick r:id="rId4"/>
              </a:rPr>
              <a:t> https://www.fairtrade.net/de-de/produkte/fairtrade_produkte/sportbaelle.html</a:t>
            </a:r>
            <a:r>
              <a:rPr lang="de-DE" sz="1400" b="0" dirty="0">
                <a:latin typeface="Aptos" panose="020B0004020202020204" pitchFamily="34" charset="0"/>
              </a:rPr>
              <a:t> </a:t>
            </a:r>
          </a:p>
          <a:p>
            <a:pPr marL="514350" indent="-285750" fontAlgn="base">
              <a:buFont typeface="Arial" panose="020B0604020202020204" pitchFamily="34" charset="0"/>
              <a:buChar char="•"/>
            </a:pPr>
            <a:r>
              <a:rPr lang="de-DE" sz="1400" b="0" dirty="0">
                <a:latin typeface="Aptos" panose="020B0004020202020204" pitchFamily="34" charset="0"/>
              </a:rPr>
              <a:t>"ACQUISTARE IN MODO SOSTENIBILE – UNA GUIDA PER CITTÀ E COMUNI" a </a:t>
            </a:r>
            <a:r>
              <a:rPr lang="de-DE" sz="1400" b="0" dirty="0" err="1">
                <a:latin typeface="Aptos" panose="020B0004020202020204" pitchFamily="34" charset="0"/>
              </a:rPr>
              <a:t>cura</a:t>
            </a:r>
            <a:r>
              <a:rPr lang="de-DE" sz="1400" b="0" dirty="0">
                <a:latin typeface="Aptos" panose="020B0004020202020204" pitchFamily="34" charset="0"/>
              </a:rPr>
              <a:t> del MINISTERO FEDERALE DELL’AGRICOLTURA, DELLE FORESTE, DELL’AMBIENTE E DELLA GESTIONE DELLE RISORSE IDRICHE </a:t>
            </a:r>
            <a:r>
              <a:rPr lang="de-DE" sz="1400" b="0" dirty="0" err="1">
                <a:latin typeface="Aptos" panose="020B0004020202020204" pitchFamily="34" charset="0"/>
              </a:rPr>
              <a:t>pag</a:t>
            </a:r>
            <a:r>
              <a:rPr lang="de-DE" sz="1400" b="0" dirty="0">
                <a:latin typeface="Aptos" panose="020B0004020202020204" pitchFamily="34" charset="0"/>
              </a:rPr>
              <a:t>. 43</a:t>
            </a:r>
          </a:p>
          <a:p>
            <a:pPr marL="514350" indent="-285750" fontAlgn="base">
              <a:buFont typeface="Arial" panose="020B0604020202020204" pitchFamily="34" charset="0"/>
              <a:buChar char="•"/>
            </a:pPr>
            <a:r>
              <a:rPr lang="de-DE" sz="1400" b="0" dirty="0" err="1">
                <a:latin typeface="Aptos" panose="020B0004020202020204" pitchFamily="34" charset="0"/>
              </a:rPr>
              <a:t>Nuernberg.de</a:t>
            </a:r>
            <a:r>
              <a:rPr lang="de-DE" sz="1400" b="0" dirty="0">
                <a:latin typeface="Aptos" panose="020B0004020202020204" pitchFamily="34" charset="0"/>
              </a:rPr>
              <a:t> "</a:t>
            </a:r>
            <a:r>
              <a:rPr lang="de-DE" sz="1400" b="0" dirty="0" err="1">
                <a:latin typeface="Aptos" panose="020B0004020202020204" pitchFamily="34" charset="0"/>
              </a:rPr>
              <a:t>e</a:t>
            </a:r>
            <a:r>
              <a:rPr lang="de-DE" sz="1400" b="0" dirty="0">
                <a:latin typeface="Aptos" panose="020B0004020202020204" pitchFamily="34" charset="0"/>
              </a:rPr>
              <a:t>-Shop </a:t>
            </a:r>
            <a:r>
              <a:rPr lang="de-DE" sz="1400" b="0" dirty="0" err="1">
                <a:latin typeface="Aptos" panose="020B0004020202020204" pitchFamily="34" charset="0"/>
              </a:rPr>
              <a:t>Città</a:t>
            </a:r>
            <a:r>
              <a:rPr lang="de-DE" sz="1400" b="0" dirty="0">
                <a:latin typeface="Aptos" panose="020B0004020202020204" pitchFamily="34" charset="0"/>
              </a:rPr>
              <a:t> di </a:t>
            </a:r>
            <a:r>
              <a:rPr lang="de-DE" sz="1400" b="0" dirty="0" err="1">
                <a:latin typeface="Aptos" panose="020B0004020202020204" pitchFamily="34" charset="0"/>
              </a:rPr>
              <a:t>Norimberga</a:t>
            </a:r>
            <a:r>
              <a:rPr lang="de-DE" sz="1400" b="0" dirty="0">
                <a:latin typeface="Aptos" panose="020B0004020202020204" pitchFamily="34" charset="0"/>
              </a:rPr>
              <a:t>". </a:t>
            </a:r>
            <a:r>
              <a:rPr lang="de-DE" sz="1400" b="0" dirty="0" err="1">
                <a:latin typeface="Aptos" panose="020B0004020202020204" pitchFamily="34" charset="0"/>
              </a:rPr>
              <a:t>Disponibile</a:t>
            </a:r>
            <a:r>
              <a:rPr lang="de-DE" sz="1400" b="0" dirty="0">
                <a:latin typeface="Aptos" panose="020B0004020202020204" pitchFamily="34" charset="0"/>
              </a:rPr>
              <a:t> online:</a:t>
            </a:r>
            <a:r>
              <a:rPr lang="de-DE" sz="1400" b="0" u="sng" dirty="0">
                <a:latin typeface="Aptos" panose="020B0004020202020204" pitchFamily="34" charset="0"/>
                <a:hlinkClick r:id="rId5"/>
              </a:rPr>
              <a:t> https://www.nuernberg.de/internet/beschaffung/ekv_shop.html#_0_3</a:t>
            </a:r>
            <a:r>
              <a:rPr lang="de-DE" sz="1400" b="0" dirty="0">
                <a:latin typeface="Aptos" panose="020B0004020202020204" pitchFamily="34" charset="0"/>
              </a:rPr>
              <a:t> </a:t>
            </a:r>
          </a:p>
          <a:p>
            <a:pPr marL="514350" indent="-285750" fontAlgn="base">
              <a:buFont typeface="Arial" panose="020B0604020202020204" pitchFamily="34" charset="0"/>
              <a:buChar char="•"/>
            </a:pPr>
            <a:r>
              <a:rPr lang="de-DE" sz="1400" b="0" dirty="0" err="1">
                <a:latin typeface="Aptos" panose="020B0004020202020204" pitchFamily="34" charset="0"/>
              </a:rPr>
              <a:t>Polizeibericht.net</a:t>
            </a:r>
            <a:r>
              <a:rPr lang="de-DE" sz="1400" b="0" dirty="0">
                <a:latin typeface="Aptos" panose="020B0004020202020204" pitchFamily="34" charset="0"/>
              </a:rPr>
              <a:t> "</a:t>
            </a:r>
            <a:r>
              <a:rPr lang="de-DE" sz="1400" b="0" dirty="0" err="1">
                <a:latin typeface="Aptos" panose="020B0004020202020204" pitchFamily="34" charset="0"/>
              </a:rPr>
              <a:t>Rapporto</a:t>
            </a:r>
            <a:r>
              <a:rPr lang="de-DE" sz="1400" b="0" dirty="0">
                <a:latin typeface="Aptos" panose="020B0004020202020204" pitchFamily="34" charset="0"/>
              </a:rPr>
              <a:t> della </a:t>
            </a:r>
            <a:r>
              <a:rPr lang="de-DE" sz="1400" b="0" dirty="0" err="1">
                <a:latin typeface="Aptos" panose="020B0004020202020204" pitchFamily="34" charset="0"/>
              </a:rPr>
              <a:t>polizia</a:t>
            </a:r>
            <a:r>
              <a:rPr lang="de-DE" sz="1400" b="0" dirty="0">
                <a:latin typeface="Aptos" panose="020B0004020202020204" pitchFamily="34" charset="0"/>
              </a:rPr>
              <a:t> 2021 – </a:t>
            </a:r>
            <a:r>
              <a:rPr lang="de-DE" sz="1400" b="0" dirty="0" err="1">
                <a:latin typeface="Aptos" panose="020B0004020202020204" pitchFamily="34" charset="0"/>
              </a:rPr>
              <a:t>Veicoli</a:t>
            </a:r>
            <a:r>
              <a:rPr lang="de-DE" sz="1400" b="0" dirty="0">
                <a:latin typeface="Aptos" panose="020B0004020202020204" pitchFamily="34" charset="0"/>
              </a:rPr>
              <a:t>". </a:t>
            </a:r>
            <a:r>
              <a:rPr lang="de-DE" sz="1400" b="0" dirty="0" err="1">
                <a:latin typeface="Aptos" panose="020B0004020202020204" pitchFamily="34" charset="0"/>
              </a:rPr>
              <a:t>Disponibile</a:t>
            </a:r>
            <a:r>
              <a:rPr lang="de-DE" sz="1400" b="0" dirty="0">
                <a:latin typeface="Aptos" panose="020B0004020202020204" pitchFamily="34" charset="0"/>
              </a:rPr>
              <a:t> online: https://</a:t>
            </a:r>
            <a:r>
              <a:rPr lang="de-DE" sz="1400" b="0" dirty="0" err="1">
                <a:latin typeface="Aptos" panose="020B0004020202020204" pitchFamily="34" charset="0"/>
              </a:rPr>
              <a:t>polizeibericht.info</a:t>
            </a:r>
            <a:r>
              <a:rPr lang="de-DE" sz="1400" b="0" dirty="0">
                <a:latin typeface="Aptos" panose="020B0004020202020204" pitchFamily="34" charset="0"/>
              </a:rPr>
              <a:t>/</a:t>
            </a:r>
            <a:r>
              <a:rPr lang="de-DE" sz="1400" b="0" dirty="0" err="1">
                <a:latin typeface="Aptos" panose="020B0004020202020204" pitchFamily="34" charset="0"/>
              </a:rPr>
              <a:t>ausruestung</a:t>
            </a:r>
            <a:r>
              <a:rPr lang="de-DE" sz="1400" b="0" dirty="0">
                <a:latin typeface="Aptos" panose="020B0004020202020204" pitchFamily="34" charset="0"/>
              </a:rPr>
              <a:t>/</a:t>
            </a:r>
            <a:r>
              <a:rPr lang="de-DE" sz="1400" b="0" dirty="0" err="1">
                <a:latin typeface="Aptos" panose="020B0004020202020204" pitchFamily="34" charset="0"/>
              </a:rPr>
              <a:t>fuhrpark</a:t>
            </a:r>
            <a:r>
              <a:rPr lang="de-DE" sz="1400" b="0" dirty="0">
                <a:latin typeface="Aptos" panose="020B0004020202020204" pitchFamily="34" charset="0"/>
              </a:rPr>
              <a:t>/</a:t>
            </a:r>
          </a:p>
          <a:p>
            <a:pPr marL="514350" indent="-285750">
              <a:buFont typeface="Arial" panose="020B0604020202020204" pitchFamily="34" charset="0"/>
              <a:buChar char="•"/>
            </a:pPr>
            <a:r>
              <a:rPr lang="de-DE" sz="1400" b="0" dirty="0" err="1">
                <a:latin typeface="Aptos" panose="020B0004020202020204" pitchFamily="34" charset="0"/>
              </a:rPr>
              <a:t>Vol.at</a:t>
            </a:r>
            <a:r>
              <a:rPr lang="de-DE" sz="1400" b="0" dirty="0">
                <a:latin typeface="Aptos" panose="020B0004020202020204" pitchFamily="34" charset="0"/>
              </a:rPr>
              <a:t> "Mäder </a:t>
            </a:r>
            <a:r>
              <a:rPr lang="de-DE" sz="1400" b="0" dirty="0" err="1">
                <a:latin typeface="Aptos" panose="020B0004020202020204" pitchFamily="34" charset="0"/>
              </a:rPr>
              <a:t>festeggia</a:t>
            </a:r>
            <a:r>
              <a:rPr lang="de-DE" sz="1400" b="0" dirty="0">
                <a:latin typeface="Aptos" panose="020B0004020202020204" pitchFamily="34" charset="0"/>
              </a:rPr>
              <a:t> la </a:t>
            </a:r>
            <a:r>
              <a:rPr lang="de-DE" sz="1400" b="0" dirty="0" err="1">
                <a:latin typeface="Aptos" panose="020B0004020202020204" pitchFamily="34" charset="0"/>
              </a:rPr>
              <a:t>festa</a:t>
            </a:r>
            <a:r>
              <a:rPr lang="de-DE" sz="1400" b="0" dirty="0">
                <a:latin typeface="Aptos" panose="020B0004020202020204" pitchFamily="34" charset="0"/>
              </a:rPr>
              <a:t> del </a:t>
            </a:r>
            <a:r>
              <a:rPr lang="de-DE" sz="1400" b="0" dirty="0" err="1">
                <a:latin typeface="Aptos" panose="020B0004020202020204" pitchFamily="34" charset="0"/>
              </a:rPr>
              <a:t>sole</a:t>
            </a:r>
            <a:r>
              <a:rPr lang="de-DE" sz="1400" b="0" dirty="0">
                <a:latin typeface="Aptos" panose="020B0004020202020204" pitchFamily="34" charset="0"/>
              </a:rPr>
              <a:t>". </a:t>
            </a:r>
            <a:r>
              <a:rPr lang="de-DE" sz="1400" b="0" dirty="0" err="1">
                <a:latin typeface="Aptos" panose="020B0004020202020204" pitchFamily="34" charset="0"/>
              </a:rPr>
              <a:t>Disponibile</a:t>
            </a:r>
            <a:r>
              <a:rPr lang="de-DE" sz="1400" b="0" dirty="0">
                <a:latin typeface="Aptos" panose="020B0004020202020204" pitchFamily="34" charset="0"/>
              </a:rPr>
              <a:t> online:</a:t>
            </a:r>
            <a:r>
              <a:rPr lang="de-DE" sz="1400" b="0" u="sng" dirty="0">
                <a:latin typeface="Aptos" panose="020B0004020202020204" pitchFamily="34" charset="0"/>
                <a:hlinkClick r:id="rId6"/>
              </a:rPr>
              <a:t> https://www.vol.at/maeder-feiert-sonnenfest/8131894</a:t>
            </a:r>
            <a:endParaRPr sz="1400" b="0" dirty="0">
              <a:latin typeface="Aptos" panose="020B0004020202020204" pitchFamily="34" charset="0"/>
              <a:sym typeface="Arial"/>
            </a:endParaRPr>
          </a:p>
        </p:txBody>
      </p:sp>
      <p:sp>
        <p:nvSpPr>
          <p:cNvPr id="258" name="Google Shape;258;p4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Agenda</a:t>
            </a:r>
            <a:endParaRPr dirty="0">
              <a:latin typeface="Aptos Serif" panose="02020604070405020304" pitchFamily="18" charset="0"/>
              <a:ea typeface="Arial"/>
              <a:cs typeface="Aptos Serif" panose="02020604070405020304" pitchFamily="18" charset="0"/>
              <a:sym typeface="Arial"/>
            </a:endParaRPr>
          </a:p>
        </p:txBody>
      </p:sp>
      <p:sp>
        <p:nvSpPr>
          <p:cNvPr id="113" name="Google Shape;113;p6"/>
          <p:cNvSpPr txBox="1">
            <a:spLocks noGrp="1"/>
          </p:cNvSpPr>
          <p:nvPr>
            <p:ph type="body" idx="1"/>
          </p:nvPr>
        </p:nvSpPr>
        <p:spPr>
          <a:xfrm>
            <a:off x="553210" y="2256893"/>
            <a:ext cx="10020600" cy="4125900"/>
          </a:xfrm>
          <a:prstGeom prst="rect">
            <a:avLst/>
          </a:prstGeom>
          <a:noFill/>
          <a:ln>
            <a:noFill/>
          </a:ln>
        </p:spPr>
        <p:txBody>
          <a:bodyPr spcFirstLastPara="1" wrap="square" lIns="0" tIns="228600" rIns="0" bIns="0" anchor="t" anchorCtr="0">
            <a:normAutofit/>
          </a:bodyPr>
          <a:lstStyle/>
          <a:p>
            <a:pPr marL="685800" indent="-457200" fontAlgn="base">
              <a:buFont typeface="+mj-lt"/>
              <a:buAutoNum type="arabicPeriod"/>
            </a:pPr>
            <a:r>
              <a:rPr lang="de-DE" dirty="0" err="1">
                <a:latin typeface="Aptos" panose="020B0004020202020204" pitchFamily="34" charset="0"/>
              </a:rPr>
              <a:t>Esempio</a:t>
            </a:r>
            <a:r>
              <a:rPr lang="de-DE" dirty="0">
                <a:latin typeface="Aptos" panose="020B0004020202020204" pitchFamily="34" charset="0"/>
              </a:rPr>
              <a:t> </a:t>
            </a:r>
            <a:r>
              <a:rPr lang="de-DE" dirty="0" err="1">
                <a:latin typeface="Aptos" panose="020B0004020202020204" pitchFamily="34" charset="0"/>
              </a:rPr>
              <a:t>pratico</a:t>
            </a:r>
            <a:r>
              <a:rPr lang="de-DE" dirty="0">
                <a:latin typeface="Aptos" panose="020B0004020202020204" pitchFamily="34" charset="0"/>
              </a:rPr>
              <a:t>: </a:t>
            </a:r>
            <a:r>
              <a:rPr lang="de-DE" dirty="0" err="1">
                <a:latin typeface="Aptos" panose="020B0004020202020204" pitchFamily="34" charset="0"/>
              </a:rPr>
              <a:t>marchi</a:t>
            </a:r>
            <a:r>
              <a:rPr lang="de-DE" dirty="0">
                <a:latin typeface="Aptos" panose="020B0004020202020204" pitchFamily="34" charset="0"/>
              </a:rPr>
              <a:t> di </a:t>
            </a:r>
            <a:r>
              <a:rPr lang="de-DE" dirty="0" err="1">
                <a:latin typeface="Aptos" panose="020B0004020202020204" pitchFamily="34" charset="0"/>
              </a:rPr>
              <a:t>prodotti</a:t>
            </a:r>
            <a:endParaRPr lang="de-DE" dirty="0">
              <a:latin typeface="Aptos" panose="020B0004020202020204" pitchFamily="34" charset="0"/>
            </a:endParaRPr>
          </a:p>
          <a:p>
            <a:pPr marL="685800" indent="-457200" fontAlgn="base">
              <a:buFont typeface="+mj-lt"/>
              <a:buAutoNum type="arabicPeriod"/>
            </a:pPr>
            <a:r>
              <a:rPr lang="de-DE" dirty="0" err="1">
                <a:latin typeface="Aptos" panose="020B0004020202020204" pitchFamily="34" charset="0"/>
              </a:rPr>
              <a:t>Esempio</a:t>
            </a:r>
            <a:r>
              <a:rPr lang="de-DE" dirty="0">
                <a:latin typeface="Aptos" panose="020B0004020202020204" pitchFamily="34" charset="0"/>
              </a:rPr>
              <a:t> </a:t>
            </a:r>
            <a:r>
              <a:rPr lang="de-DE" dirty="0" err="1">
                <a:latin typeface="Aptos" panose="020B0004020202020204" pitchFamily="34" charset="0"/>
              </a:rPr>
              <a:t>pratico</a:t>
            </a:r>
            <a:r>
              <a:rPr lang="de-DE" dirty="0">
                <a:latin typeface="Aptos" panose="020B0004020202020204" pitchFamily="34" charset="0"/>
              </a:rPr>
              <a:t>: </a:t>
            </a:r>
            <a:r>
              <a:rPr lang="de-DE" dirty="0" err="1">
                <a:latin typeface="Aptos" panose="020B0004020202020204" pitchFamily="34" charset="0"/>
              </a:rPr>
              <a:t>illuminazione</a:t>
            </a:r>
            <a:r>
              <a:rPr lang="de-DE" dirty="0">
                <a:latin typeface="Aptos" panose="020B0004020202020204" pitchFamily="34" charset="0"/>
              </a:rPr>
              <a:t> a LED</a:t>
            </a:r>
          </a:p>
          <a:p>
            <a:pPr marL="685800" indent="-457200" fontAlgn="base">
              <a:buFont typeface="+mj-lt"/>
              <a:buAutoNum type="arabicPeriod"/>
            </a:pPr>
            <a:r>
              <a:rPr lang="de-DE" dirty="0" err="1">
                <a:latin typeface="Aptos" panose="020B0004020202020204" pitchFamily="34" charset="0"/>
              </a:rPr>
              <a:t>Esempio</a:t>
            </a:r>
            <a:r>
              <a:rPr lang="de-DE" dirty="0">
                <a:latin typeface="Aptos" panose="020B0004020202020204" pitchFamily="34" charset="0"/>
              </a:rPr>
              <a:t> </a:t>
            </a:r>
            <a:r>
              <a:rPr lang="de-DE" dirty="0" err="1">
                <a:latin typeface="Aptos" panose="020B0004020202020204" pitchFamily="34" charset="0"/>
              </a:rPr>
              <a:t>pratico</a:t>
            </a:r>
            <a:r>
              <a:rPr lang="de-DE" dirty="0">
                <a:latin typeface="Aptos" panose="020B0004020202020204" pitchFamily="34" charset="0"/>
              </a:rPr>
              <a:t>: </a:t>
            </a:r>
            <a:r>
              <a:rPr lang="de-DE" dirty="0" err="1">
                <a:latin typeface="Aptos" panose="020B0004020202020204" pitchFamily="34" charset="0"/>
              </a:rPr>
              <a:t>catalogo</a:t>
            </a:r>
            <a:r>
              <a:rPr lang="de-DE" dirty="0">
                <a:latin typeface="Aptos" panose="020B0004020202020204" pitchFamily="34" charset="0"/>
              </a:rPr>
              <a:t> (</a:t>
            </a:r>
            <a:r>
              <a:rPr lang="de-DE" dirty="0" err="1">
                <a:latin typeface="Aptos" panose="020B0004020202020204" pitchFamily="34" charset="0"/>
              </a:rPr>
              <a:t>elettronico</a:t>
            </a:r>
            <a:r>
              <a:rPr lang="de-DE" dirty="0">
                <a:latin typeface="Aptos" panose="020B0004020202020204" pitchFamily="34" charset="0"/>
              </a:rPr>
              <a:t>)</a:t>
            </a:r>
          </a:p>
          <a:p>
            <a:pPr marL="685800" indent="-457200" fontAlgn="base">
              <a:buFont typeface="+mj-lt"/>
              <a:buAutoNum type="arabicPeriod"/>
            </a:pPr>
            <a:r>
              <a:rPr lang="de-DE" dirty="0" err="1">
                <a:latin typeface="Aptos" panose="020B0004020202020204" pitchFamily="34" charset="0"/>
              </a:rPr>
              <a:t>Esempio</a:t>
            </a:r>
            <a:r>
              <a:rPr lang="de-DE" dirty="0">
                <a:latin typeface="Aptos" panose="020B0004020202020204" pitchFamily="34" charset="0"/>
              </a:rPr>
              <a:t> </a:t>
            </a:r>
            <a:r>
              <a:rPr lang="de-DE" dirty="0" err="1">
                <a:latin typeface="Aptos" panose="020B0004020202020204" pitchFamily="34" charset="0"/>
              </a:rPr>
              <a:t>pratico</a:t>
            </a:r>
            <a:r>
              <a:rPr lang="de-DE" dirty="0">
                <a:latin typeface="Aptos" panose="020B0004020202020204" pitchFamily="34" charset="0"/>
              </a:rPr>
              <a:t>: </a:t>
            </a:r>
            <a:r>
              <a:rPr lang="de-DE" dirty="0" err="1">
                <a:latin typeface="Aptos" panose="020B0004020202020204" pitchFamily="34" charset="0"/>
              </a:rPr>
              <a:t>coinvolgimento</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dipendenti</a:t>
            </a:r>
            <a:r>
              <a:rPr lang="de-DE" dirty="0">
                <a:latin typeface="Aptos" panose="020B0004020202020204" pitchFamily="34" charset="0"/>
              </a:rPr>
              <a:t> </a:t>
            </a:r>
            <a:r>
              <a:rPr lang="de-DE" dirty="0" err="1">
                <a:latin typeface="Aptos" panose="020B0004020202020204" pitchFamily="34" charset="0"/>
              </a:rPr>
              <a:t>comunali</a:t>
            </a:r>
            <a:endParaRPr lang="de-DE" dirty="0">
              <a:latin typeface="Aptos" panose="020B0004020202020204" pitchFamily="34" charset="0"/>
            </a:endParaRPr>
          </a:p>
          <a:p>
            <a:pPr marL="685800" indent="-457200" fontAlgn="base">
              <a:buFont typeface="+mj-lt"/>
              <a:buAutoNum type="arabicPeriod"/>
            </a:pPr>
            <a:r>
              <a:rPr lang="de-DE" dirty="0" err="1">
                <a:latin typeface="Aptos" panose="020B0004020202020204" pitchFamily="34" charset="0"/>
              </a:rPr>
              <a:t>Esempio</a:t>
            </a:r>
            <a:r>
              <a:rPr lang="de-DE" dirty="0">
                <a:latin typeface="Aptos" panose="020B0004020202020204" pitchFamily="34" charset="0"/>
              </a:rPr>
              <a:t> </a:t>
            </a:r>
            <a:r>
              <a:rPr lang="de-DE" dirty="0" err="1">
                <a:latin typeface="Aptos" panose="020B0004020202020204" pitchFamily="34" charset="0"/>
              </a:rPr>
              <a:t>pratico</a:t>
            </a:r>
            <a:r>
              <a:rPr lang="de-DE" dirty="0">
                <a:latin typeface="Aptos" panose="020B0004020202020204" pitchFamily="34" charset="0"/>
              </a:rPr>
              <a:t>: </a:t>
            </a:r>
            <a:r>
              <a:rPr lang="de-DE" dirty="0" err="1">
                <a:latin typeface="Aptos" panose="020B0004020202020204" pitchFamily="34" charset="0"/>
              </a:rPr>
              <a:t>coinvolgimento</a:t>
            </a:r>
            <a:r>
              <a:rPr lang="de-DE" dirty="0">
                <a:latin typeface="Aptos" panose="020B0004020202020204" pitchFamily="34" charset="0"/>
              </a:rPr>
              <a:t> </a:t>
            </a:r>
            <a:r>
              <a:rPr lang="de-DE" dirty="0" err="1">
                <a:latin typeface="Aptos" panose="020B0004020202020204" pitchFamily="34" charset="0"/>
              </a:rPr>
              <a:t>degli</a:t>
            </a:r>
            <a:r>
              <a:rPr lang="de-DE" dirty="0">
                <a:latin typeface="Aptos" panose="020B0004020202020204" pitchFamily="34" charset="0"/>
              </a:rPr>
              <a:t> </a:t>
            </a:r>
            <a:r>
              <a:rPr lang="de-DE" dirty="0" err="1">
                <a:latin typeface="Aptos" panose="020B0004020202020204" pitchFamily="34" charset="0"/>
              </a:rPr>
              <a:t>stakeholder</a:t>
            </a:r>
            <a:endParaRPr lang="de-DE" dirty="0">
              <a:latin typeface="Aptos" panose="020B0004020202020204" pitchFamily="34" charset="0"/>
            </a:endParaRPr>
          </a:p>
          <a:p>
            <a:pPr marL="685800" indent="-457200" fontAlgn="base">
              <a:buFont typeface="+mj-lt"/>
              <a:buAutoNum type="arabicPeriod"/>
            </a:pPr>
            <a:r>
              <a:rPr lang="de-DE" dirty="0" err="1">
                <a:latin typeface="Aptos" panose="020B0004020202020204" pitchFamily="34" charset="0"/>
              </a:rPr>
              <a:t>Esempio</a:t>
            </a:r>
            <a:r>
              <a:rPr lang="de-DE" dirty="0">
                <a:latin typeface="Aptos" panose="020B0004020202020204" pitchFamily="34" charset="0"/>
              </a:rPr>
              <a:t> </a:t>
            </a:r>
            <a:r>
              <a:rPr lang="de-DE" dirty="0" err="1">
                <a:latin typeface="Aptos" panose="020B0004020202020204" pitchFamily="34" charset="0"/>
              </a:rPr>
              <a:t>pratico</a:t>
            </a:r>
            <a:r>
              <a:rPr lang="de-DE" dirty="0">
                <a:latin typeface="Aptos" panose="020B0004020202020204" pitchFamily="34" charset="0"/>
              </a:rPr>
              <a:t>: i </a:t>
            </a:r>
            <a:r>
              <a:rPr lang="de-DE" dirty="0" err="1">
                <a:latin typeface="Aptos" panose="020B0004020202020204" pitchFamily="34" charset="0"/>
              </a:rPr>
              <a:t>rischi</a:t>
            </a:r>
            <a:r>
              <a:rPr lang="de-DE" dirty="0">
                <a:latin typeface="Aptos" panose="020B0004020202020204" pitchFamily="34" charset="0"/>
              </a:rPr>
              <a:t> delle </a:t>
            </a:r>
            <a:r>
              <a:rPr lang="de-DE" dirty="0" err="1">
                <a:latin typeface="Aptos" panose="020B0004020202020204" pitchFamily="34" charset="0"/>
              </a:rPr>
              <a:t>auto</a:t>
            </a:r>
            <a:r>
              <a:rPr lang="de-DE" dirty="0">
                <a:latin typeface="Aptos" panose="020B0004020202020204" pitchFamily="34" charset="0"/>
              </a:rPr>
              <a:t> </a:t>
            </a:r>
            <a:r>
              <a:rPr lang="de-DE" dirty="0" err="1">
                <a:latin typeface="Aptos" panose="020B0004020202020204" pitchFamily="34" charset="0"/>
              </a:rPr>
              <a:t>elettriche</a:t>
            </a:r>
            <a:endParaRPr lang="de-DE" dirty="0">
              <a:latin typeface="Aptos" panose="020B0004020202020204" pitchFamily="34" charset="0"/>
            </a:endParaRPr>
          </a:p>
        </p:txBody>
      </p:sp>
      <p:sp>
        <p:nvSpPr>
          <p:cNvPr id="114" name="Google Shape;114;p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8"/>
          <p:cNvSpPr txBox="1">
            <a:spLocks noGrp="1"/>
          </p:cNvSpPr>
          <p:nvPr>
            <p:ph type="title"/>
          </p:nvPr>
        </p:nvSpPr>
        <p:spPr>
          <a:xfrm>
            <a:off x="594360" y="867327"/>
            <a:ext cx="7006590"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 </a:t>
            </a:r>
            <a:r>
              <a:rPr lang="de-DE" dirty="0" err="1">
                <a:latin typeface="Aptos Serif" panose="02020604070405020304" pitchFamily="18" charset="0"/>
                <a:cs typeface="Aptos Serif" panose="02020604070405020304" pitchFamily="18" charset="0"/>
              </a:rPr>
              <a:t>Esempio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pratico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marchi</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prodotti</a:t>
            </a: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121" name="Google Shape;121;p8"/>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a:bodyPr>
          <a:lstStyle/>
          <a:p>
            <a:pPr marL="0" lvl="0" indent="0">
              <a:lnSpc>
                <a:spcPct val="100000"/>
              </a:lnSpc>
            </a:pPr>
            <a:r>
              <a:rPr lang="de-DE" dirty="0">
                <a:latin typeface="Aptos" panose="020B0004020202020204" pitchFamily="34" charset="0"/>
              </a:rPr>
              <a:t>La </a:t>
            </a:r>
            <a:r>
              <a:rPr lang="de-DE" dirty="0" err="1">
                <a:latin typeface="Aptos" panose="020B0004020202020204" pitchFamily="34" charset="0"/>
              </a:rPr>
              <a:t>città</a:t>
            </a:r>
            <a:r>
              <a:rPr lang="de-DE" dirty="0">
                <a:latin typeface="Aptos" panose="020B0004020202020204" pitchFamily="34" charset="0"/>
              </a:rPr>
              <a:t> di Monaco di </a:t>
            </a:r>
            <a:r>
              <a:rPr lang="de-DE" dirty="0" err="1">
                <a:latin typeface="Aptos" panose="020B0004020202020204" pitchFamily="34" charset="0"/>
              </a:rPr>
              <a:t>Baviera</a:t>
            </a:r>
            <a:r>
              <a:rPr lang="de-DE" dirty="0">
                <a:latin typeface="Aptos" panose="020B0004020202020204" pitchFamily="34" charset="0"/>
              </a:rPr>
              <a:t> </a:t>
            </a:r>
            <a:r>
              <a:rPr lang="de-DE" dirty="0" err="1">
                <a:latin typeface="Aptos" panose="020B0004020202020204" pitchFamily="34" charset="0"/>
              </a:rPr>
              <a:t>acquista</a:t>
            </a:r>
            <a:r>
              <a:rPr lang="de-DE" dirty="0">
                <a:latin typeface="Aptos" panose="020B0004020202020204" pitchFamily="34" charset="0"/>
              </a:rPr>
              <a:t> per le </a:t>
            </a:r>
            <a:r>
              <a:rPr lang="de-DE" dirty="0" err="1">
                <a:latin typeface="Aptos" panose="020B0004020202020204" pitchFamily="34" charset="0"/>
              </a:rPr>
              <a:t>scuole</a:t>
            </a:r>
            <a:r>
              <a:rPr lang="de-DE" dirty="0">
                <a:latin typeface="Aptos" panose="020B0004020202020204" pitchFamily="34" charset="0"/>
              </a:rPr>
              <a:t> </a:t>
            </a:r>
            <a:r>
              <a:rPr lang="de-DE" dirty="0" err="1">
                <a:latin typeface="Aptos" panose="020B0004020202020204" pitchFamily="34" charset="0"/>
              </a:rPr>
              <a:t>esclusivamente</a:t>
            </a:r>
            <a:r>
              <a:rPr lang="de-DE" dirty="0">
                <a:latin typeface="Aptos" panose="020B0004020202020204" pitchFamily="34" charset="0"/>
              </a:rPr>
              <a:t> </a:t>
            </a:r>
            <a:r>
              <a:rPr lang="de-DE" dirty="0" err="1">
                <a:latin typeface="Aptos" panose="020B0004020202020204" pitchFamily="34" charset="0"/>
              </a:rPr>
              <a:t>palloni</a:t>
            </a:r>
            <a:r>
              <a:rPr lang="de-DE" dirty="0">
                <a:latin typeface="Aptos" panose="020B0004020202020204" pitchFamily="34" charset="0"/>
              </a:rPr>
              <a:t> </a:t>
            </a:r>
            <a:r>
              <a:rPr lang="de-DE" dirty="0" err="1">
                <a:latin typeface="Aptos" panose="020B0004020202020204" pitchFamily="34" charset="0"/>
              </a:rPr>
              <a:t>sportivi</a:t>
            </a:r>
            <a:r>
              <a:rPr lang="de-DE" dirty="0">
                <a:latin typeface="Aptos" panose="020B0004020202020204" pitchFamily="34" charset="0"/>
              </a:rPr>
              <a:t> Fairtrade, sempre </a:t>
            </a:r>
            <a:r>
              <a:rPr lang="de-DE" dirty="0" err="1">
                <a:latin typeface="Aptos" panose="020B0004020202020204" pitchFamily="34" charset="0"/>
              </a:rPr>
              <a:t>che</a:t>
            </a:r>
            <a:r>
              <a:rPr lang="de-DE" dirty="0">
                <a:latin typeface="Aptos" panose="020B0004020202020204" pitchFamily="34" charset="0"/>
              </a:rPr>
              <a:t> </a:t>
            </a:r>
            <a:r>
              <a:rPr lang="de-DE" dirty="0" err="1">
                <a:latin typeface="Aptos" panose="020B0004020202020204" pitchFamily="34" charset="0"/>
              </a:rPr>
              <a:t>siano</a:t>
            </a:r>
            <a:r>
              <a:rPr lang="de-DE" dirty="0">
                <a:latin typeface="Aptos" panose="020B0004020202020204" pitchFamily="34" charset="0"/>
              </a:rPr>
              <a:t> </a:t>
            </a:r>
            <a:r>
              <a:rPr lang="de-DE" dirty="0" err="1">
                <a:latin typeface="Aptos" panose="020B0004020202020204" pitchFamily="34" charset="0"/>
              </a:rPr>
              <a:t>disponibili</a:t>
            </a:r>
            <a:r>
              <a:rPr lang="de-DE" dirty="0">
                <a:latin typeface="Aptos" panose="020B0004020202020204" pitchFamily="34" charset="0"/>
              </a:rPr>
              <a:t>. </a:t>
            </a:r>
            <a:r>
              <a:rPr lang="de-DE" dirty="0" err="1">
                <a:latin typeface="Aptos" panose="020B0004020202020204" pitchFamily="34" charset="0"/>
              </a:rPr>
              <a:t>Ogni</a:t>
            </a:r>
            <a:r>
              <a:rPr lang="de-DE" dirty="0">
                <a:latin typeface="Aptos" panose="020B0004020202020204" pitchFamily="34" charset="0"/>
              </a:rPr>
              <a:t> due </a:t>
            </a:r>
            <a:r>
              <a:rPr lang="de-DE" dirty="0" err="1">
                <a:latin typeface="Aptos" panose="020B0004020202020204" pitchFamily="34" charset="0"/>
              </a:rPr>
              <a:t>anni</a:t>
            </a:r>
            <a:r>
              <a:rPr lang="de-DE" dirty="0">
                <a:latin typeface="Aptos" panose="020B0004020202020204" pitchFamily="34" charset="0"/>
              </a:rPr>
              <a:t>, </a:t>
            </a:r>
            <a:r>
              <a:rPr lang="de-DE" dirty="0" err="1">
                <a:latin typeface="Aptos" panose="020B0004020202020204" pitchFamily="34" charset="0"/>
              </a:rPr>
              <a:t>esperti</a:t>
            </a:r>
            <a:r>
              <a:rPr lang="de-DE" dirty="0">
                <a:latin typeface="Aptos" panose="020B0004020202020204" pitchFamily="34" charset="0"/>
              </a:rPr>
              <a:t> di </a:t>
            </a:r>
            <a:r>
              <a:rPr lang="de-DE" dirty="0" err="1">
                <a:latin typeface="Aptos" panose="020B0004020202020204" pitchFamily="34" charset="0"/>
              </a:rPr>
              <a:t>sport</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studenti</a:t>
            </a:r>
            <a:r>
              <a:rPr lang="de-DE" dirty="0">
                <a:latin typeface="Aptos" panose="020B0004020202020204" pitchFamily="34" charset="0"/>
              </a:rPr>
              <a:t> </a:t>
            </a:r>
            <a:r>
              <a:rPr lang="de-DE" dirty="0" err="1">
                <a:latin typeface="Aptos" panose="020B0004020202020204" pitchFamily="34" charset="0"/>
              </a:rPr>
              <a:t>testano</a:t>
            </a:r>
            <a:r>
              <a:rPr lang="de-DE" dirty="0">
                <a:latin typeface="Aptos" panose="020B0004020202020204" pitchFamily="34" charset="0"/>
              </a:rPr>
              <a:t> </a:t>
            </a:r>
            <a:r>
              <a:rPr lang="de-DE" dirty="0" err="1">
                <a:latin typeface="Aptos" panose="020B0004020202020204" pitchFamily="34" charset="0"/>
              </a:rPr>
              <a:t>questi</a:t>
            </a:r>
            <a:r>
              <a:rPr lang="de-DE" dirty="0">
                <a:latin typeface="Aptos" panose="020B0004020202020204" pitchFamily="34" charset="0"/>
              </a:rPr>
              <a:t> </a:t>
            </a:r>
            <a:r>
              <a:rPr lang="de-DE" dirty="0" err="1">
                <a:latin typeface="Aptos" panose="020B0004020202020204" pitchFamily="34" charset="0"/>
              </a:rPr>
              <a:t>palloni</a:t>
            </a:r>
            <a:r>
              <a:rPr lang="de-DE" dirty="0">
                <a:latin typeface="Aptos" panose="020B0004020202020204" pitchFamily="34" charset="0"/>
              </a:rPr>
              <a:t> per </a:t>
            </a:r>
            <a:r>
              <a:rPr lang="de-DE" dirty="0" err="1">
                <a:latin typeface="Aptos" panose="020B0004020202020204" pitchFamily="34" charset="0"/>
              </a:rPr>
              <a:t>verificarne</a:t>
            </a:r>
            <a:r>
              <a:rPr lang="de-DE" dirty="0">
                <a:latin typeface="Aptos" panose="020B0004020202020204" pitchFamily="34" charset="0"/>
              </a:rPr>
              <a:t> </a:t>
            </a:r>
            <a:r>
              <a:rPr lang="de-DE" dirty="0" err="1">
                <a:latin typeface="Aptos" panose="020B0004020202020204" pitchFamily="34" charset="0"/>
              </a:rPr>
              <a:t>l’idoneità</a:t>
            </a:r>
            <a:r>
              <a:rPr lang="de-DE" dirty="0">
                <a:latin typeface="Aptos" panose="020B0004020202020204" pitchFamily="34" charset="0"/>
              </a:rPr>
              <a:t> </a:t>
            </a:r>
            <a:r>
              <a:rPr lang="de-DE" dirty="0" err="1">
                <a:latin typeface="Aptos" panose="020B0004020202020204" pitchFamily="34" charset="0"/>
              </a:rPr>
              <a:t>all’uso</a:t>
            </a:r>
            <a:r>
              <a:rPr lang="de-DE" dirty="0">
                <a:latin typeface="Aptos" panose="020B0004020202020204" pitchFamily="34" charset="0"/>
              </a:rPr>
              <a:t> </a:t>
            </a:r>
            <a:r>
              <a:rPr lang="de-DE" dirty="0" err="1">
                <a:latin typeface="Aptos" panose="020B0004020202020204" pitchFamily="34" charset="0"/>
              </a:rPr>
              <a:t>didattico</a:t>
            </a:r>
            <a:r>
              <a:rPr lang="de-DE" dirty="0">
                <a:latin typeface="Aptos" panose="020B0004020202020204" pitchFamily="34" charset="0"/>
              </a:rPr>
              <a:t>. Sulla </a:t>
            </a:r>
            <a:r>
              <a:rPr lang="de-DE" dirty="0" err="1">
                <a:latin typeface="Aptos" panose="020B0004020202020204" pitchFamily="34" charset="0"/>
              </a:rPr>
              <a:t>base</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risultati</a:t>
            </a:r>
            <a:r>
              <a:rPr lang="de-DE" dirty="0">
                <a:latin typeface="Aptos" panose="020B0004020202020204" pitchFamily="34" charset="0"/>
              </a:rPr>
              <a:t> </a:t>
            </a:r>
            <a:r>
              <a:rPr lang="de-DE" dirty="0" err="1">
                <a:latin typeface="Aptos" panose="020B0004020202020204" pitchFamily="34" charset="0"/>
              </a:rPr>
              <a:t>ottenuti</a:t>
            </a:r>
            <a:r>
              <a:rPr lang="de-DE" dirty="0">
                <a:latin typeface="Aptos" panose="020B0004020202020204" pitchFamily="34" charset="0"/>
              </a:rPr>
              <a:t> </a:t>
            </a:r>
            <a:r>
              <a:rPr lang="de-DE" dirty="0" err="1">
                <a:latin typeface="Aptos" panose="020B0004020202020204" pitchFamily="34" charset="0"/>
              </a:rPr>
              <a:t>vengono</a:t>
            </a:r>
            <a:r>
              <a:rPr lang="de-DE" dirty="0">
                <a:latin typeface="Aptos" panose="020B0004020202020204" pitchFamily="34" charset="0"/>
              </a:rPr>
              <a:t> </a:t>
            </a:r>
            <a:r>
              <a:rPr lang="de-DE" dirty="0" err="1">
                <a:latin typeface="Aptos" panose="020B0004020202020204" pitchFamily="34" charset="0"/>
              </a:rPr>
              <a:t>stipulati</a:t>
            </a:r>
            <a:r>
              <a:rPr lang="de-DE" dirty="0">
                <a:latin typeface="Aptos" panose="020B0004020202020204" pitchFamily="34" charset="0"/>
              </a:rPr>
              <a:t> </a:t>
            </a:r>
            <a:r>
              <a:rPr lang="de-DE" dirty="0" err="1">
                <a:latin typeface="Aptos" panose="020B0004020202020204" pitchFamily="34" charset="0"/>
              </a:rPr>
              <a:t>contratti</a:t>
            </a:r>
            <a:r>
              <a:rPr lang="de-DE" dirty="0">
                <a:latin typeface="Aptos" panose="020B0004020202020204" pitchFamily="34" charset="0"/>
              </a:rPr>
              <a:t> </a:t>
            </a:r>
            <a:r>
              <a:rPr lang="de-DE" dirty="0" err="1">
                <a:latin typeface="Aptos" panose="020B0004020202020204" pitchFamily="34" charset="0"/>
              </a:rPr>
              <a:t>quadro</a:t>
            </a:r>
            <a:r>
              <a:rPr lang="de-DE" dirty="0">
                <a:latin typeface="Aptos" panose="020B0004020202020204" pitchFamily="34" charset="0"/>
              </a:rPr>
              <a:t>. </a:t>
            </a:r>
            <a:r>
              <a:rPr lang="de-DE" dirty="0" err="1">
                <a:latin typeface="Aptos" panose="020B0004020202020204" pitchFamily="34" charset="0"/>
              </a:rPr>
              <a:t>Negli</a:t>
            </a:r>
            <a:r>
              <a:rPr lang="de-DE" dirty="0">
                <a:latin typeface="Aptos" panose="020B0004020202020204" pitchFamily="34" charset="0"/>
              </a:rPr>
              <a:t> </a:t>
            </a:r>
            <a:r>
              <a:rPr lang="de-DE" dirty="0" err="1">
                <a:latin typeface="Aptos" panose="020B0004020202020204" pitchFamily="34" charset="0"/>
              </a:rPr>
              <a:t>ultimi</a:t>
            </a:r>
            <a:r>
              <a:rPr lang="de-DE" dirty="0">
                <a:latin typeface="Aptos" panose="020B0004020202020204" pitchFamily="34" charset="0"/>
              </a:rPr>
              <a:t> </a:t>
            </a:r>
            <a:r>
              <a:rPr lang="de-DE" dirty="0" err="1">
                <a:latin typeface="Aptos" panose="020B0004020202020204" pitchFamily="34" charset="0"/>
              </a:rPr>
              <a:t>anni</a:t>
            </a:r>
            <a:r>
              <a:rPr lang="de-DE" dirty="0">
                <a:latin typeface="Aptos" panose="020B0004020202020204" pitchFamily="34" charset="0"/>
              </a:rPr>
              <a:t> </a:t>
            </a:r>
            <a:r>
              <a:rPr lang="de-DE" dirty="0" err="1">
                <a:latin typeface="Aptos" panose="020B0004020202020204" pitchFamily="34" charset="0"/>
              </a:rPr>
              <a:t>l’offerta</a:t>
            </a:r>
            <a:r>
              <a:rPr lang="de-DE" dirty="0">
                <a:latin typeface="Aptos" panose="020B0004020202020204" pitchFamily="34" charset="0"/>
              </a:rPr>
              <a:t> di </a:t>
            </a:r>
            <a:r>
              <a:rPr lang="de-DE" dirty="0" err="1">
                <a:latin typeface="Aptos" panose="020B0004020202020204" pitchFamily="34" charset="0"/>
              </a:rPr>
              <a:t>palloni</a:t>
            </a:r>
            <a:r>
              <a:rPr lang="de-DE" dirty="0">
                <a:latin typeface="Aptos" panose="020B0004020202020204" pitchFamily="34" charset="0"/>
              </a:rPr>
              <a:t> </a:t>
            </a:r>
            <a:r>
              <a:rPr lang="de-DE" dirty="0" err="1">
                <a:latin typeface="Aptos" panose="020B0004020202020204" pitchFamily="34" charset="0"/>
              </a:rPr>
              <a:t>sportivi</a:t>
            </a:r>
            <a:r>
              <a:rPr lang="de-DE" dirty="0">
                <a:latin typeface="Aptos" panose="020B0004020202020204" pitchFamily="34" charset="0"/>
              </a:rPr>
              <a:t> Fairtrade si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ampliata</a:t>
            </a:r>
            <a:r>
              <a:rPr lang="de-DE" dirty="0">
                <a:latin typeface="Aptos" panose="020B0004020202020204" pitchFamily="34" charset="0"/>
              </a:rPr>
              <a:t>.</a:t>
            </a:r>
            <a:endParaRPr dirty="0">
              <a:latin typeface="Aptos" panose="020B0004020202020204" pitchFamily="34" charset="0"/>
              <a:sym typeface="Arial"/>
            </a:endParaRPr>
          </a:p>
        </p:txBody>
      </p:sp>
      <p:sp>
        <p:nvSpPr>
          <p:cNvPr id="122" name="Google Shape;122;p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a:t>
            </a:fld>
            <a:endParaRPr/>
          </a:p>
        </p:txBody>
      </p:sp>
      <p:pic>
        <p:nvPicPr>
          <p:cNvPr id="123" name="Google Shape;123;p8" descr="Ein Bild, das Ball, Fußball, Sportausrüstung, Gras enthält.&#10;&#10;KI-generierte Inhalte können fehlerhaft sein."/>
          <p:cNvPicPr preferRelativeResize="0"/>
          <p:nvPr/>
        </p:nvPicPr>
        <p:blipFill rotWithShape="1">
          <a:blip r:embed="rId3">
            <a:alphaModFix/>
          </a:blip>
          <a:srcRect/>
          <a:stretch/>
        </p:blipFill>
        <p:spPr>
          <a:xfrm>
            <a:off x="7484852" y="1970519"/>
            <a:ext cx="4377215" cy="2916962"/>
          </a:xfrm>
          <a:prstGeom prst="rect">
            <a:avLst/>
          </a:prstGeom>
          <a:noFill/>
          <a:ln>
            <a:noFill/>
          </a:ln>
        </p:spPr>
      </p:pic>
      <p:sp>
        <p:nvSpPr>
          <p:cNvPr id="124" name="Google Shape;124;p8"/>
          <p:cNvSpPr txBox="1"/>
          <p:nvPr/>
        </p:nvSpPr>
        <p:spPr>
          <a:xfrm>
            <a:off x="7484851" y="5175250"/>
            <a:ext cx="4377215"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900" b="0" i="0" u="none" strike="noStrike" cap="none">
                <a:solidFill>
                  <a:srgbClr val="000000"/>
                </a:solidFill>
                <a:latin typeface="Arial"/>
                <a:ea typeface="Arial"/>
                <a:cs typeface="Arial"/>
                <a:sym typeface="Arial"/>
              </a:rPr>
              <a:t>https://www.fairtrade.net/de-de/produkte/fairtrade_produkte/sportbaelle.html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0"/>
          <p:cNvSpPr txBox="1">
            <a:spLocks noGrp="1"/>
          </p:cNvSpPr>
          <p:nvPr>
            <p:ph type="title"/>
          </p:nvPr>
        </p:nvSpPr>
        <p:spPr>
          <a:xfrm>
            <a:off x="594360" y="272164"/>
            <a:ext cx="7972124" cy="1593507"/>
          </a:xfrm>
          <a:prstGeom prst="rect">
            <a:avLst/>
          </a:prstGeom>
          <a:noFill/>
          <a:ln>
            <a:noFill/>
          </a:ln>
        </p:spPr>
        <p:txBody>
          <a:bodyPr spcFirstLastPara="1" wrap="square" lIns="0" tIns="0" rIns="0" bIns="0" anchor="b" anchorCtr="0">
            <a:noAutofit/>
          </a:bodyPr>
          <a:lstStyle/>
          <a:p>
            <a:r>
              <a:rPr lang="de-DE" dirty="0" err="1">
                <a:latin typeface="Aptos Serif" panose="02020604070405020304" pitchFamily="18" charset="0"/>
                <a:cs typeface="Aptos Serif" panose="02020604070405020304" pitchFamily="18" charset="0"/>
              </a:rPr>
              <a:t>Esempi</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marchi</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prodotti</a:t>
            </a:r>
            <a:endParaRPr lang="de-DE" dirty="0">
              <a:effectLst/>
              <a:latin typeface="Aptos Serif" panose="02020604070405020304" pitchFamily="18" charset="0"/>
              <a:cs typeface="Aptos Serif" panose="02020604070405020304" pitchFamily="18" charset="0"/>
            </a:endParaRPr>
          </a:p>
        </p:txBody>
      </p:sp>
      <p:pic>
        <p:nvPicPr>
          <p:cNvPr id="130" name="Google Shape;130;p30" descr="Europäisches Umweltzeichen – Wikipedia"/>
          <p:cNvPicPr preferRelativeResize="0"/>
          <p:nvPr/>
        </p:nvPicPr>
        <p:blipFill rotWithShape="1">
          <a:blip r:embed="rId3">
            <a:alphaModFix/>
          </a:blip>
          <a:srcRect/>
          <a:stretch/>
        </p:blipFill>
        <p:spPr>
          <a:xfrm>
            <a:off x="378925" y="2941563"/>
            <a:ext cx="974873" cy="974873"/>
          </a:xfrm>
          <a:prstGeom prst="rect">
            <a:avLst/>
          </a:prstGeom>
          <a:noFill/>
          <a:ln>
            <a:noFill/>
          </a:ln>
        </p:spPr>
      </p:pic>
      <p:pic>
        <p:nvPicPr>
          <p:cNvPr id="131" name="Google Shape;131;p30" descr="Österreichisches Umweltzeichen"/>
          <p:cNvPicPr preferRelativeResize="0"/>
          <p:nvPr/>
        </p:nvPicPr>
        <p:blipFill rotWithShape="1">
          <a:blip r:embed="rId4">
            <a:alphaModFix/>
          </a:blip>
          <a:srcRect/>
          <a:stretch/>
        </p:blipFill>
        <p:spPr>
          <a:xfrm>
            <a:off x="1621551" y="2897041"/>
            <a:ext cx="974872" cy="974872"/>
          </a:xfrm>
          <a:prstGeom prst="rect">
            <a:avLst/>
          </a:prstGeom>
          <a:noFill/>
          <a:ln>
            <a:noFill/>
          </a:ln>
        </p:spPr>
      </p:pic>
      <p:pic>
        <p:nvPicPr>
          <p:cNvPr id="132" name="Google Shape;132;p30" descr="Blauer Engel | Das deutsche Umweltzeichen"/>
          <p:cNvPicPr preferRelativeResize="0"/>
          <p:nvPr/>
        </p:nvPicPr>
        <p:blipFill rotWithShape="1">
          <a:blip r:embed="rId5">
            <a:alphaModFix/>
          </a:blip>
          <a:srcRect/>
          <a:stretch/>
        </p:blipFill>
        <p:spPr>
          <a:xfrm>
            <a:off x="2596423" y="2897041"/>
            <a:ext cx="2007084" cy="1129509"/>
          </a:xfrm>
          <a:prstGeom prst="rect">
            <a:avLst/>
          </a:prstGeom>
          <a:noFill/>
          <a:ln>
            <a:noFill/>
          </a:ln>
        </p:spPr>
      </p:pic>
      <p:pic>
        <p:nvPicPr>
          <p:cNvPr id="133" name="Google Shape;133;p30" descr="NF environnement - papier | écoconso"/>
          <p:cNvPicPr preferRelativeResize="0"/>
          <p:nvPr/>
        </p:nvPicPr>
        <p:blipFill rotWithShape="1">
          <a:blip r:embed="rId6">
            <a:alphaModFix/>
          </a:blip>
          <a:srcRect/>
          <a:stretch/>
        </p:blipFill>
        <p:spPr>
          <a:xfrm>
            <a:off x="4463889" y="2881104"/>
            <a:ext cx="1332324" cy="974871"/>
          </a:xfrm>
          <a:prstGeom prst="rect">
            <a:avLst/>
          </a:prstGeom>
          <a:noFill/>
          <a:ln>
            <a:noFill/>
          </a:ln>
        </p:spPr>
      </p:pic>
      <p:pic>
        <p:nvPicPr>
          <p:cNvPr id="134" name="Google Shape;134;p30" descr="Cradle to Cradle Certified Tyman International products"/>
          <p:cNvPicPr preferRelativeResize="0"/>
          <p:nvPr/>
        </p:nvPicPr>
        <p:blipFill rotWithShape="1">
          <a:blip r:embed="rId7">
            <a:alphaModFix/>
          </a:blip>
          <a:srcRect/>
          <a:stretch/>
        </p:blipFill>
        <p:spPr>
          <a:xfrm>
            <a:off x="6095993" y="2986076"/>
            <a:ext cx="885825" cy="885825"/>
          </a:xfrm>
          <a:prstGeom prst="rect">
            <a:avLst/>
          </a:prstGeom>
          <a:noFill/>
          <a:ln>
            <a:noFill/>
          </a:ln>
        </p:spPr>
      </p:pic>
      <p:sp>
        <p:nvSpPr>
          <p:cNvPr id="135" name="Google Shape;135;p30"/>
          <p:cNvSpPr txBox="1"/>
          <p:nvPr/>
        </p:nvSpPr>
        <p:spPr>
          <a:xfrm>
            <a:off x="487066" y="2296104"/>
            <a:ext cx="7156500" cy="369291"/>
          </a:xfrm>
          <a:prstGeom prst="rect">
            <a:avLst/>
          </a:prstGeom>
          <a:noFill/>
          <a:ln>
            <a:noFill/>
          </a:ln>
        </p:spPr>
        <p:txBody>
          <a:bodyPr spcFirstLastPara="1" wrap="square" lIns="91425" tIns="45700" rIns="91425" bIns="45700" anchor="t" anchorCtr="0">
            <a:spAutoFit/>
          </a:bodyPr>
          <a:lstStyle/>
          <a:p>
            <a:pPr lvl="0">
              <a:buSzPts val="1600"/>
            </a:pPr>
            <a:r>
              <a:rPr lang="de-DE" sz="1800" b="1" dirty="0">
                <a:latin typeface="Aptos" panose="020B0004020202020204" pitchFamily="34" charset="0"/>
              </a:rPr>
              <a:t>Marchi di </a:t>
            </a:r>
            <a:r>
              <a:rPr lang="de-DE" sz="1800" b="1" dirty="0" err="1">
                <a:latin typeface="Aptos" panose="020B0004020202020204" pitchFamily="34" charset="0"/>
              </a:rPr>
              <a:t>iniziative</a:t>
            </a:r>
            <a:r>
              <a:rPr lang="de-DE" sz="1800" b="1" dirty="0">
                <a:latin typeface="Aptos" panose="020B0004020202020204" pitchFamily="34" charset="0"/>
              </a:rPr>
              <a:t> di </a:t>
            </a:r>
            <a:r>
              <a:rPr lang="de-DE" sz="1800" b="1" dirty="0" err="1">
                <a:latin typeface="Aptos" panose="020B0004020202020204" pitchFamily="34" charset="0"/>
              </a:rPr>
              <a:t>certificazione</a:t>
            </a:r>
            <a:r>
              <a:rPr lang="de-DE" sz="1800" b="1" dirty="0">
                <a:latin typeface="Aptos" panose="020B0004020202020204" pitchFamily="34" charset="0"/>
              </a:rPr>
              <a:t> per </a:t>
            </a:r>
            <a:r>
              <a:rPr lang="de-DE" sz="1800" b="1" dirty="0" err="1">
                <a:latin typeface="Aptos" panose="020B0004020202020204" pitchFamily="34" charset="0"/>
              </a:rPr>
              <a:t>prodotti</a:t>
            </a:r>
            <a:r>
              <a:rPr lang="de-DE" sz="1800" b="1" dirty="0">
                <a:latin typeface="Aptos" panose="020B0004020202020204" pitchFamily="34" charset="0"/>
              </a:rPr>
              <a:t> </a:t>
            </a:r>
            <a:r>
              <a:rPr lang="de-DE" sz="1800" b="1" dirty="0" err="1">
                <a:latin typeface="Aptos" panose="020B0004020202020204" pitchFamily="34" charset="0"/>
              </a:rPr>
              <a:t>e</a:t>
            </a:r>
            <a:r>
              <a:rPr lang="de-DE" sz="1800" b="1" dirty="0">
                <a:latin typeface="Aptos" panose="020B0004020202020204" pitchFamily="34" charset="0"/>
              </a:rPr>
              <a:t> servizi:</a:t>
            </a:r>
            <a:endParaRPr sz="1800" b="1" i="0" u="none" strike="noStrike" cap="none" dirty="0">
              <a:solidFill>
                <a:srgbClr val="3F3F3F"/>
              </a:solidFill>
              <a:latin typeface="Aptos" panose="020B0004020202020204" pitchFamily="34" charset="0"/>
              <a:sym typeface="Arial"/>
            </a:endParaRPr>
          </a:p>
        </p:txBody>
      </p:sp>
      <p:sp>
        <p:nvSpPr>
          <p:cNvPr id="136" name="Google Shape;136;p30"/>
          <p:cNvSpPr txBox="1"/>
          <p:nvPr/>
        </p:nvSpPr>
        <p:spPr>
          <a:xfrm>
            <a:off x="487066" y="4366081"/>
            <a:ext cx="7509510" cy="369291"/>
          </a:xfrm>
          <a:prstGeom prst="rect">
            <a:avLst/>
          </a:prstGeom>
          <a:noFill/>
          <a:ln>
            <a:noFill/>
          </a:ln>
        </p:spPr>
        <p:txBody>
          <a:bodyPr spcFirstLastPara="1" wrap="square" lIns="91425" tIns="45700" rIns="91425" bIns="45700" anchor="t" anchorCtr="0">
            <a:spAutoFit/>
          </a:bodyPr>
          <a:lstStyle/>
          <a:p>
            <a:pPr lvl="0">
              <a:buSzPts val="1600"/>
            </a:pPr>
            <a:r>
              <a:rPr lang="de-DE" sz="1800" b="1" dirty="0">
                <a:latin typeface="Aptos" panose="020B0004020202020204" pitchFamily="34" charset="0"/>
              </a:rPr>
              <a:t>Marchi </a:t>
            </a:r>
            <a:r>
              <a:rPr lang="de-DE" sz="1800" b="1" dirty="0" err="1">
                <a:latin typeface="Aptos" panose="020B0004020202020204" pitchFamily="34" charset="0"/>
              </a:rPr>
              <a:t>assegnati</a:t>
            </a:r>
            <a:r>
              <a:rPr lang="de-DE" sz="1800" b="1" dirty="0">
                <a:latin typeface="Aptos" panose="020B0004020202020204" pitchFamily="34" charset="0"/>
              </a:rPr>
              <a:t> a </a:t>
            </a:r>
            <a:r>
              <a:rPr lang="de-DE" sz="1800" b="1" dirty="0" err="1">
                <a:latin typeface="Aptos" panose="020B0004020202020204" pitchFamily="34" charset="0"/>
              </a:rPr>
              <a:t>singoli</a:t>
            </a:r>
            <a:r>
              <a:rPr lang="de-DE" sz="1800" b="1" dirty="0">
                <a:latin typeface="Aptos" panose="020B0004020202020204" pitchFamily="34" charset="0"/>
              </a:rPr>
              <a:t> </a:t>
            </a:r>
            <a:r>
              <a:rPr lang="de-DE" sz="1800" b="1" dirty="0" err="1">
                <a:latin typeface="Aptos" panose="020B0004020202020204" pitchFamily="34" charset="0"/>
              </a:rPr>
              <a:t>prodotti</a:t>
            </a:r>
            <a:r>
              <a:rPr lang="de-DE" sz="1800" b="1" dirty="0">
                <a:latin typeface="Aptos" panose="020B0004020202020204" pitchFamily="34" charset="0"/>
              </a:rPr>
              <a:t> </a:t>
            </a:r>
            <a:r>
              <a:rPr lang="de-DE" sz="1800" b="1" dirty="0" err="1">
                <a:latin typeface="Aptos" panose="020B0004020202020204" pitchFamily="34" charset="0"/>
              </a:rPr>
              <a:t>finali</a:t>
            </a:r>
            <a:r>
              <a:rPr lang="de-DE" sz="1800" b="1" dirty="0">
                <a:latin typeface="Aptos" panose="020B0004020202020204" pitchFamily="34" charset="0"/>
              </a:rPr>
              <a:t> o a </a:t>
            </a:r>
            <a:r>
              <a:rPr lang="de-DE" sz="1800" b="1" dirty="0" err="1">
                <a:latin typeface="Aptos" panose="020B0004020202020204" pitchFamily="34" charset="0"/>
              </a:rPr>
              <a:t>prodotti</a:t>
            </a:r>
            <a:r>
              <a:rPr lang="de-DE" sz="1800" b="1" dirty="0">
                <a:latin typeface="Aptos" panose="020B0004020202020204" pitchFamily="34" charset="0"/>
              </a:rPr>
              <a:t> </a:t>
            </a:r>
            <a:r>
              <a:rPr lang="de-DE" sz="1800" b="1" dirty="0" err="1">
                <a:latin typeface="Aptos" panose="020B0004020202020204" pitchFamily="34" charset="0"/>
              </a:rPr>
              <a:t>finali</a:t>
            </a:r>
            <a:r>
              <a:rPr lang="de-DE" sz="1800" b="1" dirty="0">
                <a:latin typeface="Aptos" panose="020B0004020202020204" pitchFamily="34" charset="0"/>
              </a:rPr>
              <a:t> </a:t>
            </a:r>
            <a:r>
              <a:rPr lang="de-DE" sz="1800" b="1" dirty="0" err="1">
                <a:latin typeface="Aptos" panose="020B0004020202020204" pitchFamily="34" charset="0"/>
              </a:rPr>
              <a:t>specifici</a:t>
            </a:r>
            <a:r>
              <a:rPr lang="de-DE" sz="1800" b="1" dirty="0">
                <a:latin typeface="Aptos" panose="020B0004020202020204" pitchFamily="34" charset="0"/>
              </a:rPr>
              <a:t>:</a:t>
            </a:r>
            <a:endParaRPr sz="1800" b="1" i="0" u="none" strike="noStrike" cap="none" dirty="0">
              <a:solidFill>
                <a:srgbClr val="3F3F3F"/>
              </a:solidFill>
              <a:latin typeface="Aptos" panose="020B0004020202020204" pitchFamily="34" charset="0"/>
              <a:sym typeface="Arial"/>
            </a:endParaRPr>
          </a:p>
        </p:txBody>
      </p:sp>
      <p:pic>
        <p:nvPicPr>
          <p:cNvPr id="137" name="Google Shape;137;p30" descr="Die globale Nachhaltigkeitszertifizierung für IT-Produkte"/>
          <p:cNvPicPr preferRelativeResize="0"/>
          <p:nvPr/>
        </p:nvPicPr>
        <p:blipFill rotWithShape="1">
          <a:blip r:embed="rId8">
            <a:alphaModFix/>
          </a:blip>
          <a:srcRect/>
          <a:stretch/>
        </p:blipFill>
        <p:spPr>
          <a:xfrm>
            <a:off x="594360" y="4873538"/>
            <a:ext cx="1438275" cy="895350"/>
          </a:xfrm>
          <a:prstGeom prst="rect">
            <a:avLst/>
          </a:prstGeom>
          <a:noFill/>
          <a:ln>
            <a:noFill/>
          </a:ln>
        </p:spPr>
      </p:pic>
      <p:pic>
        <p:nvPicPr>
          <p:cNvPr id="138" name="Google Shape;138;p30" descr="OEKO-TEX® STANDARD 100"/>
          <p:cNvPicPr preferRelativeResize="0"/>
          <p:nvPr/>
        </p:nvPicPr>
        <p:blipFill rotWithShape="1">
          <a:blip r:embed="rId9">
            <a:alphaModFix/>
          </a:blip>
          <a:srcRect/>
          <a:stretch/>
        </p:blipFill>
        <p:spPr>
          <a:xfrm>
            <a:off x="2245852" y="4768739"/>
            <a:ext cx="1066800" cy="1009650"/>
          </a:xfrm>
          <a:prstGeom prst="rect">
            <a:avLst/>
          </a:prstGeom>
          <a:noFill/>
          <a:ln>
            <a:noFill/>
          </a:ln>
        </p:spPr>
      </p:pic>
      <p:pic>
        <p:nvPicPr>
          <p:cNvPr id="139" name="Google Shape;139;p30" descr="Global Organic Textile Standard Logo"/>
          <p:cNvPicPr preferRelativeResize="0"/>
          <p:nvPr/>
        </p:nvPicPr>
        <p:blipFill rotWithShape="1">
          <a:blip r:embed="rId10">
            <a:alphaModFix/>
          </a:blip>
          <a:srcRect/>
          <a:stretch/>
        </p:blipFill>
        <p:spPr>
          <a:xfrm>
            <a:off x="3374681" y="4868751"/>
            <a:ext cx="809625" cy="809625"/>
          </a:xfrm>
          <a:prstGeom prst="rect">
            <a:avLst/>
          </a:prstGeom>
          <a:noFill/>
          <a:ln>
            <a:noFill/>
          </a:ln>
        </p:spPr>
      </p:pic>
      <p:pic>
        <p:nvPicPr>
          <p:cNvPr id="140" name="Google Shape;140;p30"/>
          <p:cNvPicPr preferRelativeResize="0"/>
          <p:nvPr/>
        </p:nvPicPr>
        <p:blipFill rotWithShape="1">
          <a:blip r:embed="rId11">
            <a:alphaModFix/>
          </a:blip>
          <a:srcRect/>
          <a:stretch/>
        </p:blipFill>
        <p:spPr>
          <a:xfrm>
            <a:off x="4363669" y="4968800"/>
            <a:ext cx="1019175" cy="447675"/>
          </a:xfrm>
          <a:prstGeom prst="rect">
            <a:avLst/>
          </a:prstGeom>
          <a:noFill/>
          <a:ln>
            <a:noFill/>
          </a:ln>
        </p:spPr>
      </p:pic>
      <p:pic>
        <p:nvPicPr>
          <p:cNvPr id="141" name="Google Shape;141;p30" descr="ASC | Labelinfo"/>
          <p:cNvPicPr preferRelativeResize="0"/>
          <p:nvPr/>
        </p:nvPicPr>
        <p:blipFill rotWithShape="1">
          <a:blip r:embed="rId12">
            <a:alphaModFix/>
          </a:blip>
          <a:srcRect t="12453"/>
          <a:stretch>
            <a:fillRect/>
          </a:stretch>
        </p:blipFill>
        <p:spPr>
          <a:xfrm>
            <a:off x="5562207" y="4673817"/>
            <a:ext cx="1597331" cy="1398411"/>
          </a:xfrm>
          <a:prstGeom prst="rect">
            <a:avLst/>
          </a:prstGeom>
          <a:noFill/>
          <a:ln>
            <a:noFill/>
          </a:ln>
        </p:spPr>
      </p:pic>
      <p:sp>
        <p:nvSpPr>
          <p:cNvPr id="142" name="Google Shape;142;p30"/>
          <p:cNvSpPr txBox="1"/>
          <p:nvPr/>
        </p:nvSpPr>
        <p:spPr>
          <a:xfrm>
            <a:off x="7943035" y="2196933"/>
            <a:ext cx="4186842" cy="369291"/>
          </a:xfrm>
          <a:prstGeom prst="rect">
            <a:avLst/>
          </a:prstGeom>
          <a:noFill/>
          <a:ln>
            <a:noFill/>
          </a:ln>
        </p:spPr>
        <p:txBody>
          <a:bodyPr spcFirstLastPara="1" wrap="square" lIns="91425" tIns="45700" rIns="91425" bIns="45700" anchor="t" anchorCtr="0">
            <a:spAutoFit/>
          </a:bodyPr>
          <a:lstStyle/>
          <a:p>
            <a:pPr lvl="0">
              <a:buSzPts val="1600"/>
            </a:pPr>
            <a:r>
              <a:rPr lang="de-DE" sz="1800" b="1" dirty="0">
                <a:latin typeface="Aptos" panose="020B0004020202020204" pitchFamily="34" charset="0"/>
              </a:rPr>
              <a:t>Marchi </a:t>
            </a:r>
            <a:r>
              <a:rPr lang="de-DE" sz="1800" b="1" dirty="0" err="1">
                <a:latin typeface="Aptos" panose="020B0004020202020204" pitchFamily="34" charset="0"/>
              </a:rPr>
              <a:t>prescritti</a:t>
            </a:r>
            <a:r>
              <a:rPr lang="de-DE" sz="1800" b="1" dirty="0">
                <a:latin typeface="Aptos" panose="020B0004020202020204" pitchFamily="34" charset="0"/>
              </a:rPr>
              <a:t> </a:t>
            </a:r>
            <a:r>
              <a:rPr lang="de-DE" sz="1800" b="1" dirty="0" err="1">
                <a:latin typeface="Aptos" panose="020B0004020202020204" pitchFamily="34" charset="0"/>
              </a:rPr>
              <a:t>dalla</a:t>
            </a:r>
            <a:r>
              <a:rPr lang="de-DE" sz="1800" b="1" dirty="0">
                <a:latin typeface="Aptos" panose="020B0004020202020204" pitchFamily="34" charset="0"/>
              </a:rPr>
              <a:t> </a:t>
            </a:r>
            <a:r>
              <a:rPr lang="de-DE" sz="1800" b="1" dirty="0" err="1">
                <a:latin typeface="Aptos" panose="020B0004020202020204" pitchFamily="34" charset="0"/>
              </a:rPr>
              <a:t>normativa</a:t>
            </a:r>
            <a:r>
              <a:rPr lang="de-DE" sz="1800" b="1" dirty="0">
                <a:latin typeface="Aptos" panose="020B0004020202020204" pitchFamily="34" charset="0"/>
              </a:rPr>
              <a:t>:</a:t>
            </a:r>
            <a:endParaRPr sz="1800" b="1" i="0" u="none" strike="noStrike" cap="none" dirty="0">
              <a:solidFill>
                <a:srgbClr val="3F3F3F"/>
              </a:solidFill>
              <a:latin typeface="Aptos" panose="020B0004020202020204" pitchFamily="34" charset="0"/>
              <a:sym typeface="Arial"/>
            </a:endParaRPr>
          </a:p>
        </p:txBody>
      </p:sp>
      <p:pic>
        <p:nvPicPr>
          <p:cNvPr id="143" name="Google Shape;143;p30" descr="Bio-Logo - Europäische Kommission"/>
          <p:cNvPicPr preferRelativeResize="0"/>
          <p:nvPr/>
        </p:nvPicPr>
        <p:blipFill rotWithShape="1">
          <a:blip r:embed="rId13">
            <a:alphaModFix/>
          </a:blip>
          <a:srcRect/>
          <a:stretch/>
        </p:blipFill>
        <p:spPr>
          <a:xfrm>
            <a:off x="7996823" y="2897041"/>
            <a:ext cx="1419225" cy="942975"/>
          </a:xfrm>
          <a:prstGeom prst="rect">
            <a:avLst/>
          </a:prstGeom>
          <a:noFill/>
          <a:ln>
            <a:noFill/>
          </a:ln>
        </p:spPr>
      </p:pic>
      <p:pic>
        <p:nvPicPr>
          <p:cNvPr id="144" name="Google Shape;144;p30" descr="Kühl- und Gefriergeräte | Umweltbundesamt"/>
          <p:cNvPicPr preferRelativeResize="0"/>
          <p:nvPr/>
        </p:nvPicPr>
        <p:blipFill rotWithShape="1">
          <a:blip r:embed="rId14">
            <a:alphaModFix/>
          </a:blip>
          <a:srcRect l="37292" r="37838"/>
          <a:stretch/>
        </p:blipFill>
        <p:spPr>
          <a:xfrm>
            <a:off x="9635406" y="2781668"/>
            <a:ext cx="1031358" cy="2087083"/>
          </a:xfrm>
          <a:prstGeom prst="rect">
            <a:avLst/>
          </a:prstGeom>
          <a:noFill/>
          <a:ln>
            <a:noFill/>
          </a:ln>
        </p:spPr>
      </p:pic>
      <p:sp>
        <p:nvSpPr>
          <p:cNvPr id="145" name="Google Shape;145;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Esercizio</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gruppo</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marchi</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prodotti</a:t>
            </a:r>
            <a:endParaRPr dirty="0">
              <a:latin typeface="Aptos Serif" panose="02020604070405020304" pitchFamily="18" charset="0"/>
              <a:ea typeface="Arial"/>
              <a:cs typeface="Aptos Serif" panose="02020604070405020304" pitchFamily="18" charset="0"/>
              <a:sym typeface="Arial"/>
            </a:endParaRPr>
          </a:p>
        </p:txBody>
      </p:sp>
      <p:sp>
        <p:nvSpPr>
          <p:cNvPr id="151" name="Google Shape;151;p31"/>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r>
              <a:rPr lang="de-DE" dirty="0" err="1">
                <a:latin typeface="Aptos" panose="020B0004020202020204" pitchFamily="34" charset="0"/>
              </a:rPr>
              <a:t>Lavorate</a:t>
            </a:r>
            <a:r>
              <a:rPr lang="de-DE" dirty="0">
                <a:latin typeface="Aptos" panose="020B0004020202020204" pitchFamily="34" charset="0"/>
              </a:rPr>
              <a:t> in </a:t>
            </a:r>
            <a:r>
              <a:rPr lang="de-DE" dirty="0" err="1">
                <a:latin typeface="Aptos" panose="020B0004020202020204" pitchFamily="34" charset="0"/>
              </a:rPr>
              <a:t>gruppo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discutete</a:t>
            </a:r>
            <a:r>
              <a:rPr lang="de-DE" dirty="0">
                <a:latin typeface="Aptos" panose="020B0004020202020204" pitchFamily="34" charset="0"/>
              </a:rPr>
              <a:t> le </a:t>
            </a:r>
            <a:r>
              <a:rPr lang="de-DE" dirty="0" err="1">
                <a:latin typeface="Aptos" panose="020B0004020202020204" pitchFamily="34" charset="0"/>
              </a:rPr>
              <a:t>seguenti</a:t>
            </a:r>
            <a:r>
              <a:rPr lang="de-DE" dirty="0">
                <a:latin typeface="Aptos" panose="020B0004020202020204" pitchFamily="34" charset="0"/>
              </a:rPr>
              <a:t> </a:t>
            </a:r>
            <a:r>
              <a:rPr lang="de-DE" dirty="0" err="1">
                <a:latin typeface="Aptos" panose="020B0004020202020204" pitchFamily="34" charset="0"/>
              </a:rPr>
              <a:t>domande</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Secondo </a:t>
            </a:r>
            <a:r>
              <a:rPr lang="de-DE" dirty="0" err="1">
                <a:latin typeface="Aptos" panose="020B0004020202020204" pitchFamily="34" charset="0"/>
              </a:rPr>
              <a:t>voi</a:t>
            </a:r>
            <a:r>
              <a:rPr lang="de-DE" dirty="0">
                <a:latin typeface="Aptos" panose="020B0004020202020204" pitchFamily="34" charset="0"/>
              </a:rPr>
              <a:t>, </a:t>
            </a:r>
            <a:r>
              <a:rPr lang="de-DE" dirty="0" err="1">
                <a:latin typeface="Aptos" panose="020B0004020202020204" pitchFamily="34" charset="0"/>
              </a:rPr>
              <a:t>qual</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stato</a:t>
            </a:r>
            <a:r>
              <a:rPr lang="de-DE" dirty="0">
                <a:latin typeface="Aptos" panose="020B0004020202020204" pitchFamily="34" charset="0"/>
              </a:rPr>
              <a:t> il </a:t>
            </a:r>
            <a:r>
              <a:rPr lang="de-DE" dirty="0" err="1">
                <a:latin typeface="Aptos" panose="020B0004020202020204" pitchFamily="34" charset="0"/>
              </a:rPr>
              <a:t>fattore</a:t>
            </a:r>
            <a:r>
              <a:rPr lang="de-DE" dirty="0">
                <a:latin typeface="Aptos" panose="020B0004020202020204" pitchFamily="34" charset="0"/>
              </a:rPr>
              <a:t> </a:t>
            </a:r>
            <a:r>
              <a:rPr lang="de-DE" dirty="0" err="1">
                <a:latin typeface="Aptos" panose="020B0004020202020204" pitchFamily="34" charset="0"/>
              </a:rPr>
              <a:t>decisivo</a:t>
            </a:r>
            <a:r>
              <a:rPr lang="de-DE" dirty="0">
                <a:latin typeface="Aptos" panose="020B0004020202020204" pitchFamily="34" charset="0"/>
              </a:rPr>
              <a:t> per il </a:t>
            </a:r>
            <a:r>
              <a:rPr lang="de-DE" dirty="0" err="1">
                <a:latin typeface="Aptos" panose="020B0004020202020204" pitchFamily="34" charset="0"/>
              </a:rPr>
              <a:t>successo</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Quali</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le </a:t>
            </a:r>
            <a:r>
              <a:rPr lang="de-DE" dirty="0" err="1">
                <a:latin typeface="Aptos" panose="020B0004020202020204" pitchFamily="34" charset="0"/>
              </a:rPr>
              <a:t>insidie</a:t>
            </a:r>
            <a:r>
              <a:rPr lang="de-DE" dirty="0">
                <a:latin typeface="Aptos" panose="020B0004020202020204" pitchFamily="34" charset="0"/>
              </a:rPr>
              <a:t> da </a:t>
            </a:r>
            <a:r>
              <a:rPr lang="de-DE" dirty="0" err="1">
                <a:latin typeface="Aptos" panose="020B0004020202020204" pitchFamily="34" charset="0"/>
              </a:rPr>
              <a:t>evitare</a:t>
            </a:r>
            <a:r>
              <a:rPr lang="de-DE" dirty="0">
                <a:latin typeface="Aptos" panose="020B0004020202020204" pitchFamily="34" charset="0"/>
              </a:rPr>
              <a:t>? </a:t>
            </a:r>
          </a:p>
          <a:p>
            <a:pPr marL="571500" indent="-342900" fontAlgn="base">
              <a:buFont typeface="Arial" panose="020B0604020202020204" pitchFamily="34" charset="0"/>
              <a:buChar char="•"/>
            </a:pPr>
            <a:r>
              <a:rPr lang="de-DE" dirty="0">
                <a:latin typeface="Aptos" panose="020B0004020202020204" pitchFamily="34" charset="0"/>
              </a:rPr>
              <a:t>Ci </a:t>
            </a:r>
            <a:r>
              <a:rPr lang="de-DE" dirty="0" err="1">
                <a:latin typeface="Aptos" panose="020B0004020202020204" pitchFamily="34" charset="0"/>
              </a:rPr>
              <a:t>sarebbero</a:t>
            </a:r>
            <a:r>
              <a:rPr lang="de-DE" dirty="0">
                <a:latin typeface="Aptos" panose="020B0004020202020204" pitchFamily="34" charset="0"/>
              </a:rPr>
              <a:t> </a:t>
            </a:r>
            <a:r>
              <a:rPr lang="de-DE" dirty="0" err="1">
                <a:latin typeface="Aptos" panose="020B0004020202020204" pitchFamily="34" charset="0"/>
              </a:rPr>
              <a:t>difficoltà</a:t>
            </a:r>
            <a:r>
              <a:rPr lang="de-DE" dirty="0">
                <a:latin typeface="Aptos" panose="020B0004020202020204" pitchFamily="34" charset="0"/>
              </a:rPr>
              <a:t> </a:t>
            </a:r>
            <a:r>
              <a:rPr lang="de-DE" dirty="0" err="1">
                <a:latin typeface="Aptos" panose="020B0004020202020204" pitchFamily="34" charset="0"/>
              </a:rPr>
              <a:t>nel</a:t>
            </a:r>
            <a:r>
              <a:rPr lang="de-DE" dirty="0">
                <a:latin typeface="Aptos" panose="020B0004020202020204" pitchFamily="34" charset="0"/>
              </a:rPr>
              <a:t>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 </a:t>
            </a:r>
            <a:r>
              <a:rPr lang="de-DE" dirty="0" err="1">
                <a:latin typeface="Aptos" panose="020B0004020202020204" pitchFamily="34" charset="0"/>
              </a:rPr>
              <a:t>rispetto</a:t>
            </a:r>
            <a:r>
              <a:rPr lang="de-DE" dirty="0">
                <a:latin typeface="Aptos" panose="020B0004020202020204" pitchFamily="34" charset="0"/>
              </a:rPr>
              <a:t>, ad </a:t>
            </a:r>
            <a:r>
              <a:rPr lang="de-DE" dirty="0" err="1">
                <a:latin typeface="Aptos" panose="020B0004020202020204" pitchFamily="34" charset="0"/>
              </a:rPr>
              <a:t>esempio</a:t>
            </a:r>
            <a:r>
              <a:rPr lang="de-DE" dirty="0">
                <a:latin typeface="Aptos" panose="020B0004020202020204" pitchFamily="34" charset="0"/>
              </a:rPr>
              <a:t>, </a:t>
            </a:r>
            <a:r>
              <a:rPr lang="de-DE" dirty="0" err="1">
                <a:latin typeface="Aptos" panose="020B0004020202020204" pitchFamily="34" charset="0"/>
              </a:rPr>
              <a:t>all’adozione</a:t>
            </a:r>
            <a:r>
              <a:rPr lang="de-DE" dirty="0">
                <a:latin typeface="Aptos" panose="020B0004020202020204" pitchFamily="34" charset="0"/>
              </a:rPr>
              <a:t> di </a:t>
            </a:r>
            <a:r>
              <a:rPr lang="de-DE" dirty="0" err="1">
                <a:latin typeface="Aptos" panose="020B0004020202020204" pitchFamily="34" charset="0"/>
              </a:rPr>
              <a:t>buone</a:t>
            </a:r>
            <a:r>
              <a:rPr lang="de-DE" dirty="0">
                <a:latin typeface="Aptos" panose="020B0004020202020204" pitchFamily="34" charset="0"/>
              </a:rPr>
              <a:t> </a:t>
            </a:r>
            <a:r>
              <a:rPr lang="de-DE" dirty="0" err="1">
                <a:latin typeface="Aptos" panose="020B0004020202020204" pitchFamily="34" charset="0"/>
              </a:rPr>
              <a:t>pratiche</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Il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 </a:t>
            </a:r>
            <a:r>
              <a:rPr lang="de-DE" dirty="0" err="1">
                <a:latin typeface="Aptos" panose="020B0004020202020204" pitchFamily="34" charset="0"/>
              </a:rPr>
              <a:t>acquista</a:t>
            </a:r>
            <a:r>
              <a:rPr lang="de-DE" dirty="0">
                <a:latin typeface="Aptos" panose="020B0004020202020204" pitchFamily="34" charset="0"/>
              </a:rPr>
              <a:t> </a:t>
            </a:r>
            <a:r>
              <a:rPr lang="de-DE" dirty="0" err="1">
                <a:latin typeface="Aptos" panose="020B0004020202020204" pitchFamily="34" charset="0"/>
              </a:rPr>
              <a:t>già</a:t>
            </a:r>
            <a:r>
              <a:rPr lang="de-DE" dirty="0">
                <a:latin typeface="Aptos" panose="020B0004020202020204" pitchFamily="34" charset="0"/>
              </a:rPr>
              <a:t>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con</a:t>
            </a:r>
            <a:r>
              <a:rPr lang="de-DE" dirty="0">
                <a:latin typeface="Aptos" panose="020B0004020202020204" pitchFamily="34" charset="0"/>
              </a:rPr>
              <a:t> </a:t>
            </a:r>
            <a:r>
              <a:rPr lang="de-DE" dirty="0" err="1">
                <a:latin typeface="Aptos" panose="020B0004020202020204" pitchFamily="34" charset="0"/>
              </a:rPr>
              <a:t>marchio</a:t>
            </a:r>
            <a:r>
              <a:rPr lang="de-DE" dirty="0">
                <a:latin typeface="Aptos" panose="020B0004020202020204" pitchFamily="34" charset="0"/>
              </a:rPr>
              <a:t>? </a:t>
            </a:r>
          </a:p>
          <a:p>
            <a:pPr marL="571500" indent="-342900" fontAlgn="base">
              <a:buFont typeface="Arial" panose="020B0604020202020204" pitchFamily="34" charset="0"/>
              <a:buChar char="•"/>
            </a:pPr>
            <a:r>
              <a:rPr lang="de-DE" dirty="0">
                <a:latin typeface="Aptos" panose="020B0004020202020204" pitchFamily="34" charset="0"/>
              </a:rPr>
              <a:t>Se </a:t>
            </a:r>
            <a:r>
              <a:rPr lang="de-DE" dirty="0" err="1">
                <a:latin typeface="Aptos" panose="020B0004020202020204" pitchFamily="34" charset="0"/>
              </a:rPr>
              <a:t>sì</a:t>
            </a:r>
            <a:r>
              <a:rPr lang="de-DE" dirty="0">
                <a:latin typeface="Aptos" panose="020B0004020202020204" pitchFamily="34" charset="0"/>
              </a:rPr>
              <a:t>, </a:t>
            </a:r>
            <a:r>
              <a:rPr lang="de-DE" dirty="0" err="1">
                <a:latin typeface="Aptos" panose="020B0004020202020204" pitchFamily="34" charset="0"/>
              </a:rPr>
              <a:t>quali</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Se </a:t>
            </a:r>
            <a:r>
              <a:rPr lang="de-DE" dirty="0" err="1">
                <a:latin typeface="Aptos" panose="020B0004020202020204" pitchFamily="34" charset="0"/>
              </a:rPr>
              <a:t>no</a:t>
            </a:r>
            <a:r>
              <a:rPr lang="de-DE" dirty="0">
                <a:latin typeface="Aptos" panose="020B0004020202020204" pitchFamily="34" charset="0"/>
              </a:rPr>
              <a:t>, </a:t>
            </a:r>
            <a:r>
              <a:rPr lang="de-DE" dirty="0" err="1">
                <a:latin typeface="Aptos" panose="020B0004020202020204" pitchFamily="34" charset="0"/>
              </a:rPr>
              <a:t>quali</a:t>
            </a:r>
            <a:r>
              <a:rPr lang="de-DE" dirty="0">
                <a:latin typeface="Aptos" panose="020B0004020202020204" pitchFamily="34" charset="0"/>
              </a:rPr>
              <a:t>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potrebbero</a:t>
            </a:r>
            <a:r>
              <a:rPr lang="de-DE" dirty="0">
                <a:latin typeface="Aptos" panose="020B0004020202020204" pitchFamily="34" charset="0"/>
              </a:rPr>
              <a:t> </a:t>
            </a:r>
            <a:r>
              <a:rPr lang="de-DE" dirty="0" err="1">
                <a:latin typeface="Aptos" panose="020B0004020202020204" pitchFamily="34" charset="0"/>
              </a:rPr>
              <a:t>essere</a:t>
            </a:r>
            <a:r>
              <a:rPr lang="de-DE" dirty="0">
                <a:latin typeface="Aptos" panose="020B0004020202020204" pitchFamily="34" charset="0"/>
              </a:rPr>
              <a:t> </a:t>
            </a:r>
            <a:r>
              <a:rPr lang="de-DE" dirty="0" err="1">
                <a:latin typeface="Aptos" panose="020B0004020202020204" pitchFamily="34" charset="0"/>
              </a:rPr>
              <a:t>adatti</a:t>
            </a:r>
            <a:r>
              <a:rPr lang="de-DE" dirty="0">
                <a:latin typeface="Aptos" panose="020B0004020202020204" pitchFamily="34" charset="0"/>
              </a:rPr>
              <a:t> al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a:t>
            </a:r>
          </a:p>
        </p:txBody>
      </p:sp>
      <p:sp>
        <p:nvSpPr>
          <p:cNvPr id="152" name="Google Shape;152;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title"/>
          </p:nvPr>
        </p:nvSpPr>
        <p:spPr>
          <a:xfrm>
            <a:off x="594360" y="867327"/>
            <a:ext cx="7006590"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2. </a:t>
            </a:r>
            <a:r>
              <a:rPr lang="de-DE" dirty="0" err="1">
                <a:latin typeface="Aptos Serif" panose="02020604070405020304" pitchFamily="18" charset="0"/>
                <a:cs typeface="Aptos Serif" panose="02020604070405020304" pitchFamily="18" charset="0"/>
              </a:rPr>
              <a:t>Esempio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pratico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illuminazione</a:t>
            </a:r>
            <a:r>
              <a:rPr lang="de-DE" dirty="0">
                <a:latin typeface="Aptos Serif" panose="02020604070405020304" pitchFamily="18" charset="0"/>
                <a:cs typeface="Aptos Serif" panose="02020604070405020304" pitchFamily="18" charset="0"/>
              </a:rPr>
              <a:t> a LED</a:t>
            </a: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159" name="Google Shape;159;p32"/>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lnSpcReduction="10000"/>
          </a:bodyPr>
          <a:lstStyle/>
          <a:p>
            <a:r>
              <a:rPr lang="de-DE" dirty="0" err="1">
                <a:latin typeface="Aptos" panose="020B0004020202020204" pitchFamily="34" charset="0"/>
              </a:rPr>
              <a:t>Dopo</a:t>
            </a:r>
            <a:r>
              <a:rPr lang="de-DE" dirty="0">
                <a:latin typeface="Aptos" panose="020B0004020202020204" pitchFamily="34" charset="0"/>
              </a:rPr>
              <a:t> </a:t>
            </a:r>
            <a:r>
              <a:rPr lang="de-DE" dirty="0" err="1">
                <a:latin typeface="Aptos" panose="020B0004020202020204" pitchFamily="34" charset="0"/>
              </a:rPr>
              <a:t>che</a:t>
            </a:r>
            <a:r>
              <a:rPr lang="de-DE" dirty="0">
                <a:latin typeface="Aptos" panose="020B0004020202020204" pitchFamily="34" charset="0"/>
              </a:rPr>
              <a:t> </a:t>
            </a:r>
            <a:r>
              <a:rPr lang="de-DE" dirty="0" err="1">
                <a:latin typeface="Aptos" panose="020B0004020202020204" pitchFamily="34" charset="0"/>
              </a:rPr>
              <a:t>una</a:t>
            </a:r>
            <a:r>
              <a:rPr lang="de-DE" dirty="0">
                <a:latin typeface="Aptos" panose="020B0004020202020204" pitchFamily="34" charset="0"/>
              </a:rPr>
              <a:t> </a:t>
            </a:r>
            <a:r>
              <a:rPr lang="de-DE" dirty="0" err="1">
                <a:latin typeface="Aptos" panose="020B0004020202020204" pitchFamily="34" charset="0"/>
              </a:rPr>
              <a:t>verifica</a:t>
            </a:r>
            <a:r>
              <a:rPr lang="de-DE" dirty="0">
                <a:latin typeface="Aptos" panose="020B0004020202020204" pitchFamily="34" charset="0"/>
              </a:rPr>
              <a:t> della </a:t>
            </a:r>
            <a:r>
              <a:rPr lang="de-DE" dirty="0" err="1">
                <a:latin typeface="Aptos" panose="020B0004020202020204" pitchFamily="34" charset="0"/>
              </a:rPr>
              <a:t>convenienza</a:t>
            </a:r>
            <a:r>
              <a:rPr lang="de-DE" dirty="0">
                <a:latin typeface="Aptos" panose="020B0004020202020204" pitchFamily="34" charset="0"/>
              </a:rPr>
              <a:t> </a:t>
            </a:r>
            <a:r>
              <a:rPr lang="de-DE" dirty="0" err="1">
                <a:latin typeface="Aptos" panose="020B0004020202020204" pitchFamily="34" charset="0"/>
              </a:rPr>
              <a:t>economica</a:t>
            </a:r>
            <a:r>
              <a:rPr lang="de-DE" dirty="0">
                <a:latin typeface="Aptos" panose="020B0004020202020204" pitchFamily="34" charset="0"/>
              </a:rPr>
              <a:t> </a:t>
            </a:r>
            <a:r>
              <a:rPr lang="de-DE" dirty="0" err="1">
                <a:latin typeface="Aptos" panose="020B0004020202020204" pitchFamily="34" charset="0"/>
              </a:rPr>
              <a:t>aveva</a:t>
            </a:r>
            <a:r>
              <a:rPr lang="de-DE" dirty="0">
                <a:latin typeface="Aptos" panose="020B0004020202020204" pitchFamily="34" charset="0"/>
              </a:rPr>
              <a:t> </a:t>
            </a:r>
            <a:r>
              <a:rPr lang="de-DE" dirty="0" err="1">
                <a:latin typeface="Aptos" panose="020B0004020202020204" pitchFamily="34" charset="0"/>
              </a:rPr>
              <a:t>dimostrato</a:t>
            </a:r>
            <a:r>
              <a:rPr lang="de-DE" dirty="0">
                <a:latin typeface="Aptos" panose="020B0004020202020204" pitchFamily="34" charset="0"/>
              </a:rPr>
              <a:t> </a:t>
            </a:r>
            <a:r>
              <a:rPr lang="de-DE" dirty="0" err="1">
                <a:latin typeface="Aptos" panose="020B0004020202020204" pitchFamily="34" charset="0"/>
              </a:rPr>
              <a:t>che</a:t>
            </a:r>
            <a:r>
              <a:rPr lang="de-DE" dirty="0">
                <a:latin typeface="Aptos" panose="020B0004020202020204" pitchFamily="34" charset="0"/>
              </a:rPr>
              <a:t> il </a:t>
            </a:r>
            <a:r>
              <a:rPr lang="de-DE" dirty="0" err="1">
                <a:latin typeface="Aptos" panose="020B0004020202020204" pitchFamily="34" charset="0"/>
              </a:rPr>
              <a:t>passaggio</a:t>
            </a:r>
            <a:r>
              <a:rPr lang="de-DE" dirty="0">
                <a:latin typeface="Aptos" panose="020B0004020202020204" pitchFamily="34" charset="0"/>
              </a:rPr>
              <a:t> </a:t>
            </a:r>
            <a:r>
              <a:rPr lang="de-DE" dirty="0" err="1">
                <a:latin typeface="Aptos" panose="020B0004020202020204" pitchFamily="34" charset="0"/>
              </a:rPr>
              <a:t>all’illuminazione</a:t>
            </a:r>
            <a:r>
              <a:rPr lang="de-DE" dirty="0">
                <a:latin typeface="Aptos" panose="020B0004020202020204" pitchFamily="34" charset="0"/>
              </a:rPr>
              <a:t> a LED </a:t>
            </a:r>
            <a:r>
              <a:rPr lang="de-DE" dirty="0" err="1">
                <a:latin typeface="Aptos" panose="020B0004020202020204" pitchFamily="34" charset="0"/>
              </a:rPr>
              <a:t>sarebbe</a:t>
            </a:r>
            <a:r>
              <a:rPr lang="de-DE" dirty="0">
                <a:latin typeface="Aptos" panose="020B0004020202020204" pitchFamily="34" charset="0"/>
              </a:rPr>
              <a:t> </a:t>
            </a:r>
            <a:r>
              <a:rPr lang="de-DE" dirty="0" err="1">
                <a:latin typeface="Aptos" panose="020B0004020202020204" pitchFamily="34" charset="0"/>
              </a:rPr>
              <a:t>stato</a:t>
            </a:r>
            <a:r>
              <a:rPr lang="de-DE" dirty="0">
                <a:latin typeface="Aptos" panose="020B0004020202020204" pitchFamily="34" charset="0"/>
              </a:rPr>
              <a:t> </a:t>
            </a:r>
            <a:r>
              <a:rPr lang="de-DE" dirty="0" err="1">
                <a:latin typeface="Aptos" panose="020B0004020202020204" pitchFamily="34" charset="0"/>
              </a:rPr>
              <a:t>vantaggioso</a:t>
            </a:r>
            <a:r>
              <a:rPr lang="de-DE" dirty="0">
                <a:latin typeface="Aptos" panose="020B0004020202020204" pitchFamily="34" charset="0"/>
              </a:rPr>
              <a:t>, il </a:t>
            </a:r>
            <a:r>
              <a:rPr lang="de-DE" dirty="0" err="1">
                <a:latin typeface="Aptos" panose="020B0004020202020204" pitchFamily="34" charset="0"/>
              </a:rPr>
              <a:t>comune</a:t>
            </a:r>
            <a:r>
              <a:rPr lang="de-DE" dirty="0">
                <a:latin typeface="Aptos" panose="020B0004020202020204" pitchFamily="34" charset="0"/>
              </a:rPr>
              <a:t> di Mutters (Austria) ha </a:t>
            </a:r>
            <a:r>
              <a:rPr lang="de-DE" dirty="0" err="1">
                <a:latin typeface="Aptos" panose="020B0004020202020204" pitchFamily="34" charset="0"/>
              </a:rPr>
              <a:t>deciso</a:t>
            </a:r>
            <a:r>
              <a:rPr lang="de-DE" dirty="0">
                <a:latin typeface="Aptos" panose="020B0004020202020204" pitchFamily="34" charset="0"/>
              </a:rPr>
              <a:t> di </a:t>
            </a:r>
            <a:r>
              <a:rPr lang="de-DE" dirty="0" err="1">
                <a:latin typeface="Aptos" panose="020B0004020202020204" pitchFamily="34" charset="0"/>
              </a:rPr>
              <a:t>sostituire</a:t>
            </a:r>
            <a:r>
              <a:rPr lang="de-DE" dirty="0">
                <a:latin typeface="Aptos" panose="020B0004020202020204" pitchFamily="34" charset="0"/>
              </a:rPr>
              <a:t> </a:t>
            </a:r>
            <a:r>
              <a:rPr lang="de-DE" dirty="0" err="1">
                <a:latin typeface="Aptos" panose="020B0004020202020204" pitchFamily="34" charset="0"/>
              </a:rPr>
              <a:t>l’illuminazione</a:t>
            </a:r>
            <a:r>
              <a:rPr lang="de-DE" dirty="0">
                <a:latin typeface="Aptos" panose="020B0004020202020204" pitchFamily="34" charset="0"/>
              </a:rPr>
              <a:t> </a:t>
            </a:r>
            <a:r>
              <a:rPr lang="de-DE" dirty="0" err="1">
                <a:latin typeface="Aptos" panose="020B0004020202020204" pitchFamily="34" charset="0"/>
              </a:rPr>
              <a:t>interna</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propri</a:t>
            </a:r>
            <a:r>
              <a:rPr lang="de-DE" dirty="0">
                <a:latin typeface="Aptos" panose="020B0004020202020204" pitchFamily="34" charset="0"/>
              </a:rPr>
              <a:t> </a:t>
            </a:r>
            <a:r>
              <a:rPr lang="de-DE" dirty="0" err="1">
                <a:latin typeface="Aptos" panose="020B0004020202020204" pitchFamily="34" charset="0"/>
              </a:rPr>
              <a:t>edifici</a:t>
            </a:r>
            <a:r>
              <a:rPr lang="de-DE" dirty="0">
                <a:latin typeface="Aptos" panose="020B0004020202020204" pitchFamily="34" charset="0"/>
              </a:rPr>
              <a:t> </a:t>
            </a:r>
            <a:r>
              <a:rPr lang="de-DE" dirty="0" err="1">
                <a:latin typeface="Aptos" panose="020B0004020202020204" pitchFamily="34" charset="0"/>
              </a:rPr>
              <a:t>pubblici</a:t>
            </a:r>
            <a:r>
              <a:rPr lang="de-DE" dirty="0">
                <a:latin typeface="Aptos" panose="020B0004020202020204" pitchFamily="34" charset="0"/>
              </a:rPr>
              <a:t> </a:t>
            </a:r>
            <a:r>
              <a:rPr lang="de-DE" dirty="0" err="1">
                <a:latin typeface="Aptos" panose="020B0004020202020204" pitchFamily="34" charset="0"/>
              </a:rPr>
              <a:t>con</a:t>
            </a:r>
            <a:r>
              <a:rPr lang="de-DE" dirty="0">
                <a:latin typeface="Aptos" panose="020B0004020202020204" pitchFamily="34" charset="0"/>
              </a:rPr>
              <a:t> </a:t>
            </a:r>
            <a:r>
              <a:rPr lang="de-DE" dirty="0" err="1">
                <a:latin typeface="Aptos" panose="020B0004020202020204" pitchFamily="34" charset="0"/>
              </a:rPr>
              <a:t>lampade</a:t>
            </a:r>
            <a:r>
              <a:rPr lang="de-DE" dirty="0">
                <a:latin typeface="Aptos" panose="020B0004020202020204" pitchFamily="34" charset="0"/>
              </a:rPr>
              <a:t> a LED. </a:t>
            </a:r>
            <a:r>
              <a:rPr lang="de-DE" dirty="0" err="1">
                <a:latin typeface="Aptos" panose="020B0004020202020204" pitchFamily="34" charset="0"/>
              </a:rPr>
              <a:t>L’intervento</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stato</a:t>
            </a:r>
            <a:r>
              <a:rPr lang="de-DE" dirty="0">
                <a:latin typeface="Aptos" panose="020B0004020202020204" pitchFamily="34" charset="0"/>
              </a:rPr>
              <a:t> </a:t>
            </a:r>
            <a:r>
              <a:rPr lang="de-DE" dirty="0" err="1">
                <a:latin typeface="Aptos" panose="020B0004020202020204" pitchFamily="34" charset="0"/>
              </a:rPr>
              <a:t>realizzato</a:t>
            </a:r>
            <a:r>
              <a:rPr lang="de-DE" dirty="0">
                <a:latin typeface="Aptos" panose="020B0004020202020204" pitchFamily="34" charset="0"/>
              </a:rPr>
              <a:t> </a:t>
            </a:r>
            <a:r>
              <a:rPr lang="de-DE" dirty="0" err="1">
                <a:latin typeface="Aptos" panose="020B0004020202020204" pitchFamily="34" charset="0"/>
              </a:rPr>
              <a:t>nel</a:t>
            </a:r>
            <a:r>
              <a:rPr lang="de-DE" dirty="0">
                <a:latin typeface="Aptos" panose="020B0004020202020204" pitchFamily="34" charset="0"/>
              </a:rPr>
              <a:t> </a:t>
            </a:r>
            <a:r>
              <a:rPr lang="de-DE" dirty="0" err="1">
                <a:latin typeface="Aptos" panose="020B0004020202020204" pitchFamily="34" charset="0"/>
              </a:rPr>
              <a:t>municipio</a:t>
            </a:r>
            <a:r>
              <a:rPr lang="de-DE" dirty="0">
                <a:latin typeface="Aptos" panose="020B0004020202020204" pitchFamily="34" charset="0"/>
              </a:rPr>
              <a:t>, </a:t>
            </a:r>
            <a:r>
              <a:rPr lang="de-DE" dirty="0" err="1">
                <a:latin typeface="Aptos" panose="020B0004020202020204" pitchFamily="34" charset="0"/>
              </a:rPr>
              <a:t>nella</a:t>
            </a:r>
            <a:r>
              <a:rPr lang="de-DE" dirty="0">
                <a:latin typeface="Aptos" panose="020B0004020202020204" pitchFamily="34" charset="0"/>
              </a:rPr>
              <a:t> </a:t>
            </a:r>
            <a:r>
              <a:rPr lang="de-DE" dirty="0" err="1">
                <a:latin typeface="Aptos" panose="020B0004020202020204" pitchFamily="34" charset="0"/>
              </a:rPr>
              <a:t>scuola</a:t>
            </a:r>
            <a:r>
              <a:rPr lang="de-DE" dirty="0">
                <a:latin typeface="Aptos" panose="020B0004020202020204" pitchFamily="34" charset="0"/>
              </a:rPr>
              <a:t>, in due </a:t>
            </a:r>
            <a:r>
              <a:rPr lang="de-DE" dirty="0" err="1">
                <a:latin typeface="Aptos" panose="020B0004020202020204" pitchFamily="34" charset="0"/>
              </a:rPr>
              <a:t>caserme</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vigili</a:t>
            </a:r>
            <a:r>
              <a:rPr lang="de-DE" dirty="0">
                <a:latin typeface="Aptos" panose="020B0004020202020204" pitchFamily="34" charset="0"/>
              </a:rPr>
              <a:t> del fuoco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nel</a:t>
            </a:r>
            <a:r>
              <a:rPr lang="de-DE" dirty="0">
                <a:latin typeface="Aptos" panose="020B0004020202020204" pitchFamily="34" charset="0"/>
              </a:rPr>
              <a:t> </a:t>
            </a:r>
            <a:r>
              <a:rPr lang="de-DE" dirty="0" err="1">
                <a:latin typeface="Aptos" panose="020B0004020202020204" pitchFamily="34" charset="0"/>
              </a:rPr>
              <a:t>centro</a:t>
            </a:r>
            <a:r>
              <a:rPr lang="de-DE" dirty="0">
                <a:latin typeface="Aptos" panose="020B0004020202020204" pitchFamily="34" charset="0"/>
              </a:rPr>
              <a:t> </a:t>
            </a:r>
            <a:r>
              <a:rPr lang="de-DE" dirty="0" err="1">
                <a:latin typeface="Aptos" panose="020B0004020202020204" pitchFamily="34" charset="0"/>
              </a:rPr>
              <a:t>sociale</a:t>
            </a:r>
            <a:r>
              <a:rPr lang="de-DE" dirty="0">
                <a:latin typeface="Aptos" panose="020B0004020202020204" pitchFamily="34" charset="0"/>
              </a:rPr>
              <a:t>.</a:t>
            </a:r>
          </a:p>
          <a:p>
            <a:r>
              <a:rPr lang="de-DE" dirty="0">
                <a:latin typeface="Aptos" panose="020B0004020202020204" pitchFamily="34" charset="0"/>
              </a:rPr>
              <a:t>Grazie alla </a:t>
            </a:r>
            <a:r>
              <a:rPr lang="de-DE" dirty="0" err="1">
                <a:latin typeface="Aptos" panose="020B0004020202020204" pitchFamily="34" charset="0"/>
              </a:rPr>
              <a:t>nuova</a:t>
            </a:r>
            <a:r>
              <a:rPr lang="de-DE" dirty="0">
                <a:latin typeface="Aptos" panose="020B0004020202020204" pitchFamily="34" charset="0"/>
              </a:rPr>
              <a:t> </a:t>
            </a:r>
            <a:r>
              <a:rPr lang="de-DE" dirty="0" err="1">
                <a:latin typeface="Aptos" panose="020B0004020202020204" pitchFamily="34" charset="0"/>
              </a:rPr>
              <a:t>illuminazione</a:t>
            </a:r>
            <a:r>
              <a:rPr lang="de-DE" dirty="0">
                <a:latin typeface="Aptos" panose="020B0004020202020204" pitchFamily="34" charset="0"/>
              </a:rPr>
              <a:t>, il </a:t>
            </a:r>
            <a:r>
              <a:rPr lang="de-DE" dirty="0" err="1">
                <a:latin typeface="Aptos" panose="020B0004020202020204" pitchFamily="34" charset="0"/>
              </a:rPr>
              <a:t>consumo</a:t>
            </a:r>
            <a:r>
              <a:rPr lang="de-DE" dirty="0">
                <a:latin typeface="Aptos" panose="020B0004020202020204" pitchFamily="34" charset="0"/>
              </a:rPr>
              <a:t> di </a:t>
            </a:r>
            <a:r>
              <a:rPr lang="de-DE" dirty="0" err="1">
                <a:latin typeface="Aptos" panose="020B0004020202020204" pitchFamily="34" charset="0"/>
              </a:rPr>
              <a:t>energia</a:t>
            </a:r>
            <a:r>
              <a:rPr lang="de-DE" dirty="0">
                <a:latin typeface="Aptos" panose="020B0004020202020204" pitchFamily="34" charset="0"/>
              </a:rPr>
              <a:t> </a:t>
            </a:r>
            <a:r>
              <a:rPr lang="de-DE" dirty="0" err="1">
                <a:latin typeface="Aptos" panose="020B0004020202020204" pitchFamily="34" charset="0"/>
              </a:rPr>
              <a:t>elettrica</a:t>
            </a:r>
            <a:r>
              <a:rPr lang="de-DE" dirty="0">
                <a:latin typeface="Aptos" panose="020B0004020202020204" pitchFamily="34" charset="0"/>
              </a:rPr>
              <a:t> per </a:t>
            </a:r>
            <a:r>
              <a:rPr lang="de-DE" dirty="0" err="1">
                <a:latin typeface="Aptos" panose="020B0004020202020204" pitchFamily="34" charset="0"/>
              </a:rPr>
              <a:t>l’illuminazione</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stato</a:t>
            </a:r>
            <a:r>
              <a:rPr lang="de-DE" dirty="0">
                <a:latin typeface="Aptos" panose="020B0004020202020204" pitchFamily="34" charset="0"/>
              </a:rPr>
              <a:t> </a:t>
            </a:r>
            <a:r>
              <a:rPr lang="de-DE" dirty="0" err="1">
                <a:latin typeface="Aptos" panose="020B0004020202020204" pitchFamily="34" charset="0"/>
              </a:rPr>
              <a:t>ridotto</a:t>
            </a:r>
            <a:r>
              <a:rPr lang="de-DE" dirty="0">
                <a:latin typeface="Aptos" panose="020B0004020202020204" pitchFamily="34" charset="0"/>
              </a:rPr>
              <a:t> di quasi il 67 %.</a:t>
            </a:r>
            <a:endParaRPr lang="de-DE" dirty="0">
              <a:effectLst/>
              <a:latin typeface="Aptos" panose="020B0004020202020204" pitchFamily="34" charset="0"/>
            </a:endParaRPr>
          </a:p>
        </p:txBody>
      </p:sp>
      <p:sp>
        <p:nvSpPr>
          <p:cNvPr id="160" name="Google Shape;160;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pic>
        <p:nvPicPr>
          <p:cNvPr id="161" name="Google Shape;161;p32"/>
          <p:cNvPicPr preferRelativeResize="0"/>
          <p:nvPr/>
        </p:nvPicPr>
        <p:blipFill rotWithShape="1">
          <a:blip r:embed="rId3">
            <a:alphaModFix/>
          </a:blip>
          <a:srcRect l="34187" t="41813" r="32112" b="28058"/>
          <a:stretch/>
        </p:blipFill>
        <p:spPr>
          <a:xfrm>
            <a:off x="7899846" y="3221353"/>
            <a:ext cx="3697794" cy="20661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Esercizio</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gruppo</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illuminazione</a:t>
            </a:r>
            <a:r>
              <a:rPr lang="de-DE" dirty="0">
                <a:latin typeface="Aptos Serif" panose="02020604070405020304" pitchFamily="18" charset="0"/>
                <a:cs typeface="Aptos Serif" panose="02020604070405020304" pitchFamily="18" charset="0"/>
              </a:rPr>
              <a:t> a LED</a:t>
            </a:r>
            <a:endParaRPr dirty="0">
              <a:latin typeface="Aptos Serif" panose="02020604070405020304" pitchFamily="18" charset="0"/>
              <a:ea typeface="Arial"/>
              <a:cs typeface="Aptos Serif" panose="02020604070405020304" pitchFamily="18" charset="0"/>
              <a:sym typeface="Arial"/>
            </a:endParaRPr>
          </a:p>
        </p:txBody>
      </p:sp>
      <p:sp>
        <p:nvSpPr>
          <p:cNvPr id="167" name="Google Shape;167;p33"/>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r>
              <a:rPr lang="de-DE" dirty="0" err="1">
                <a:latin typeface="Aptos" panose="020B0004020202020204" pitchFamily="34" charset="0"/>
              </a:rPr>
              <a:t>Lavorate</a:t>
            </a:r>
            <a:r>
              <a:rPr lang="de-DE" dirty="0">
                <a:latin typeface="Aptos" panose="020B0004020202020204" pitchFamily="34" charset="0"/>
              </a:rPr>
              <a:t> in </a:t>
            </a:r>
            <a:r>
              <a:rPr lang="de-DE" dirty="0" err="1">
                <a:latin typeface="Aptos" panose="020B0004020202020204" pitchFamily="34" charset="0"/>
              </a:rPr>
              <a:t>gruppo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discutete</a:t>
            </a:r>
            <a:r>
              <a:rPr lang="de-DE" dirty="0">
                <a:latin typeface="Aptos" panose="020B0004020202020204" pitchFamily="34" charset="0"/>
              </a:rPr>
              <a:t> le </a:t>
            </a:r>
            <a:r>
              <a:rPr lang="de-DE" dirty="0" err="1">
                <a:latin typeface="Aptos" panose="020B0004020202020204" pitchFamily="34" charset="0"/>
              </a:rPr>
              <a:t>seguenti</a:t>
            </a:r>
            <a:r>
              <a:rPr lang="de-DE" dirty="0">
                <a:latin typeface="Aptos" panose="020B0004020202020204" pitchFamily="34" charset="0"/>
              </a:rPr>
              <a:t> </a:t>
            </a:r>
            <a:r>
              <a:rPr lang="de-DE" dirty="0" err="1">
                <a:latin typeface="Aptos" panose="020B0004020202020204" pitchFamily="34" charset="0"/>
              </a:rPr>
              <a:t>domande</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Secondo </a:t>
            </a:r>
            <a:r>
              <a:rPr lang="de-DE" dirty="0" err="1">
                <a:latin typeface="Aptos" panose="020B0004020202020204" pitchFamily="34" charset="0"/>
              </a:rPr>
              <a:t>voi</a:t>
            </a:r>
            <a:r>
              <a:rPr lang="de-DE" dirty="0">
                <a:latin typeface="Aptos" panose="020B0004020202020204" pitchFamily="34" charset="0"/>
              </a:rPr>
              <a:t>, </a:t>
            </a:r>
            <a:r>
              <a:rPr lang="de-DE" dirty="0" err="1">
                <a:latin typeface="Aptos" panose="020B0004020202020204" pitchFamily="34" charset="0"/>
              </a:rPr>
              <a:t>qual</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stato</a:t>
            </a:r>
            <a:r>
              <a:rPr lang="de-DE" dirty="0">
                <a:latin typeface="Aptos" panose="020B0004020202020204" pitchFamily="34" charset="0"/>
              </a:rPr>
              <a:t> il </a:t>
            </a:r>
            <a:r>
              <a:rPr lang="de-DE" dirty="0" err="1">
                <a:latin typeface="Aptos" panose="020B0004020202020204" pitchFamily="34" charset="0"/>
              </a:rPr>
              <a:t>fattore</a:t>
            </a:r>
            <a:r>
              <a:rPr lang="de-DE" dirty="0">
                <a:latin typeface="Aptos" panose="020B0004020202020204" pitchFamily="34" charset="0"/>
              </a:rPr>
              <a:t> </a:t>
            </a:r>
            <a:r>
              <a:rPr lang="de-DE" dirty="0" err="1">
                <a:latin typeface="Aptos" panose="020B0004020202020204" pitchFamily="34" charset="0"/>
              </a:rPr>
              <a:t>decisivo</a:t>
            </a:r>
            <a:r>
              <a:rPr lang="de-DE" dirty="0">
                <a:latin typeface="Aptos" panose="020B0004020202020204" pitchFamily="34" charset="0"/>
              </a:rPr>
              <a:t> per il </a:t>
            </a:r>
            <a:r>
              <a:rPr lang="de-DE" dirty="0" err="1">
                <a:latin typeface="Aptos" panose="020B0004020202020204" pitchFamily="34" charset="0"/>
              </a:rPr>
              <a:t>successo</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Quali</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le </a:t>
            </a:r>
            <a:r>
              <a:rPr lang="de-DE" dirty="0" err="1">
                <a:latin typeface="Aptos" panose="020B0004020202020204" pitchFamily="34" charset="0"/>
              </a:rPr>
              <a:t>insidie</a:t>
            </a:r>
            <a:r>
              <a:rPr lang="de-DE" dirty="0">
                <a:latin typeface="Aptos" panose="020B0004020202020204" pitchFamily="34" charset="0"/>
              </a:rPr>
              <a:t> da </a:t>
            </a:r>
            <a:r>
              <a:rPr lang="de-DE" dirty="0" err="1">
                <a:latin typeface="Aptos" panose="020B0004020202020204" pitchFamily="34" charset="0"/>
              </a:rPr>
              <a:t>evitare</a:t>
            </a:r>
            <a:r>
              <a:rPr lang="de-DE" dirty="0">
                <a:latin typeface="Aptos" panose="020B0004020202020204" pitchFamily="34" charset="0"/>
              </a:rPr>
              <a:t>? </a:t>
            </a:r>
          </a:p>
          <a:p>
            <a:pPr marL="571500" indent="-342900" fontAlgn="base">
              <a:buFont typeface="Arial" panose="020B0604020202020204" pitchFamily="34" charset="0"/>
              <a:buChar char="•"/>
            </a:pPr>
            <a:r>
              <a:rPr lang="de-DE" dirty="0">
                <a:latin typeface="Aptos" panose="020B0004020202020204" pitchFamily="34" charset="0"/>
              </a:rPr>
              <a:t>Ci </a:t>
            </a:r>
            <a:r>
              <a:rPr lang="de-DE" dirty="0" err="1">
                <a:latin typeface="Aptos" panose="020B0004020202020204" pitchFamily="34" charset="0"/>
              </a:rPr>
              <a:t>sarebbero</a:t>
            </a:r>
            <a:r>
              <a:rPr lang="de-DE" dirty="0">
                <a:latin typeface="Aptos" panose="020B0004020202020204" pitchFamily="34" charset="0"/>
              </a:rPr>
              <a:t> </a:t>
            </a:r>
            <a:r>
              <a:rPr lang="de-DE" dirty="0" err="1">
                <a:latin typeface="Aptos" panose="020B0004020202020204" pitchFamily="34" charset="0"/>
              </a:rPr>
              <a:t>difficoltà</a:t>
            </a:r>
            <a:r>
              <a:rPr lang="de-DE" dirty="0">
                <a:latin typeface="Aptos" panose="020B0004020202020204" pitchFamily="34" charset="0"/>
              </a:rPr>
              <a:t> </a:t>
            </a:r>
            <a:r>
              <a:rPr lang="de-DE" dirty="0" err="1">
                <a:latin typeface="Aptos" panose="020B0004020202020204" pitchFamily="34" charset="0"/>
              </a:rPr>
              <a:t>nel</a:t>
            </a:r>
            <a:r>
              <a:rPr lang="de-DE" dirty="0">
                <a:latin typeface="Aptos" panose="020B0004020202020204" pitchFamily="34" charset="0"/>
              </a:rPr>
              <a:t>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 </a:t>
            </a:r>
            <a:r>
              <a:rPr lang="de-DE" dirty="0" err="1">
                <a:latin typeface="Aptos" panose="020B0004020202020204" pitchFamily="34" charset="0"/>
              </a:rPr>
              <a:t>rispetto</a:t>
            </a:r>
            <a:r>
              <a:rPr lang="de-DE" dirty="0">
                <a:latin typeface="Aptos" panose="020B0004020202020204" pitchFamily="34" charset="0"/>
              </a:rPr>
              <a:t>, ad </a:t>
            </a:r>
            <a:r>
              <a:rPr lang="de-DE" dirty="0" err="1">
                <a:latin typeface="Aptos" panose="020B0004020202020204" pitchFamily="34" charset="0"/>
              </a:rPr>
              <a:t>esempio</a:t>
            </a:r>
            <a:r>
              <a:rPr lang="de-DE" dirty="0">
                <a:latin typeface="Aptos" panose="020B0004020202020204" pitchFamily="34" charset="0"/>
              </a:rPr>
              <a:t>, </a:t>
            </a:r>
            <a:r>
              <a:rPr lang="de-DE" dirty="0" err="1">
                <a:latin typeface="Aptos" panose="020B0004020202020204" pitchFamily="34" charset="0"/>
              </a:rPr>
              <a:t>all’adozione</a:t>
            </a:r>
            <a:r>
              <a:rPr lang="de-DE" dirty="0">
                <a:latin typeface="Aptos" panose="020B0004020202020204" pitchFamily="34" charset="0"/>
              </a:rPr>
              <a:t> di </a:t>
            </a:r>
            <a:r>
              <a:rPr lang="de-DE" dirty="0" err="1">
                <a:latin typeface="Aptos" panose="020B0004020202020204" pitchFamily="34" charset="0"/>
              </a:rPr>
              <a:t>buone</a:t>
            </a:r>
            <a:r>
              <a:rPr lang="de-DE" dirty="0">
                <a:latin typeface="Aptos" panose="020B0004020202020204" pitchFamily="34" charset="0"/>
              </a:rPr>
              <a:t> </a:t>
            </a:r>
            <a:r>
              <a:rPr lang="de-DE" dirty="0" err="1">
                <a:latin typeface="Aptos" panose="020B0004020202020204" pitchFamily="34" charset="0"/>
              </a:rPr>
              <a:t>pratiche</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Il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 </a:t>
            </a:r>
            <a:r>
              <a:rPr lang="de-DE" dirty="0" err="1">
                <a:latin typeface="Aptos" panose="020B0004020202020204" pitchFamily="34" charset="0"/>
              </a:rPr>
              <a:t>utilizza</a:t>
            </a:r>
            <a:r>
              <a:rPr lang="de-DE" dirty="0">
                <a:latin typeface="Aptos" panose="020B0004020202020204" pitchFamily="34" charset="0"/>
              </a:rPr>
              <a:t> </a:t>
            </a:r>
            <a:r>
              <a:rPr lang="de-DE" dirty="0" err="1">
                <a:latin typeface="Aptos" panose="020B0004020202020204" pitchFamily="34" charset="0"/>
              </a:rPr>
              <a:t>già</a:t>
            </a:r>
            <a:r>
              <a:rPr lang="de-DE" dirty="0">
                <a:latin typeface="Aptos" panose="020B0004020202020204" pitchFamily="34" charset="0"/>
              </a:rPr>
              <a:t> </a:t>
            </a:r>
            <a:r>
              <a:rPr lang="de-DE" dirty="0" err="1">
                <a:latin typeface="Aptos" panose="020B0004020202020204" pitchFamily="34" charset="0"/>
              </a:rPr>
              <a:t>l’illuminazione</a:t>
            </a:r>
            <a:r>
              <a:rPr lang="de-DE" dirty="0">
                <a:latin typeface="Aptos" panose="020B0004020202020204" pitchFamily="34" charset="0"/>
              </a:rPr>
              <a:t> a LED?</a:t>
            </a:r>
          </a:p>
        </p:txBody>
      </p:sp>
      <p:sp>
        <p:nvSpPr>
          <p:cNvPr id="168" name="Google Shape;168;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611B0377-2E5D-64AF-C5F1-B2F89F02D02F}"/>
            </a:ext>
          </a:extLst>
        </p:cNvPr>
        <p:cNvGrpSpPr/>
        <p:nvPr/>
      </p:nvGrpSpPr>
      <p:grpSpPr>
        <a:xfrm>
          <a:off x="0" y="0"/>
          <a:ext cx="0" cy="0"/>
          <a:chOff x="0" y="0"/>
          <a:chExt cx="0" cy="0"/>
        </a:xfrm>
      </p:grpSpPr>
      <p:sp>
        <p:nvSpPr>
          <p:cNvPr id="166" name="Google Shape;166;p33">
            <a:extLst>
              <a:ext uri="{FF2B5EF4-FFF2-40B4-BE49-F238E27FC236}">
                <a16:creationId xmlns:a16="http://schemas.microsoft.com/office/drawing/2014/main" id="{77E75199-5FB6-900D-4FD5-6EEB5DCAB197}"/>
              </a:ext>
            </a:extLst>
          </p:cNvPr>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3. </a:t>
            </a:r>
            <a:r>
              <a:rPr lang="de-DE" dirty="0" err="1">
                <a:latin typeface="Aptos Serif" panose="02020604070405020304" pitchFamily="18" charset="0"/>
                <a:cs typeface="Aptos Serif" panose="02020604070405020304" pitchFamily="18" charset="0"/>
              </a:rPr>
              <a:t>Esempio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pratico</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Catalogo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elettronico</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ea typeface="Arial"/>
              <a:cs typeface="Aptos Serif" panose="02020604070405020304" pitchFamily="18" charset="0"/>
              <a:sym typeface="Arial"/>
            </a:endParaRPr>
          </a:p>
        </p:txBody>
      </p:sp>
      <p:sp>
        <p:nvSpPr>
          <p:cNvPr id="167" name="Google Shape;167;p33">
            <a:extLst>
              <a:ext uri="{FF2B5EF4-FFF2-40B4-BE49-F238E27FC236}">
                <a16:creationId xmlns:a16="http://schemas.microsoft.com/office/drawing/2014/main" id="{8208AB24-9A6B-0613-6C7A-AADAEB4C3926}"/>
              </a:ext>
            </a:extLst>
          </p:cNvPr>
          <p:cNvSpPr txBox="1">
            <a:spLocks noGrp="1"/>
          </p:cNvSpPr>
          <p:nvPr>
            <p:ph type="body" idx="1"/>
          </p:nvPr>
        </p:nvSpPr>
        <p:spPr>
          <a:xfrm>
            <a:off x="594360" y="2254032"/>
            <a:ext cx="8041640" cy="4418615"/>
          </a:xfrm>
          <a:prstGeom prst="rect">
            <a:avLst/>
          </a:prstGeom>
          <a:noFill/>
          <a:ln>
            <a:noFill/>
          </a:ln>
        </p:spPr>
        <p:txBody>
          <a:bodyPr spcFirstLastPara="1" wrap="square" lIns="0" tIns="45700" rIns="0" bIns="0" anchor="t" anchorCtr="0">
            <a:normAutofit/>
          </a:bodyPr>
          <a:lstStyle/>
          <a:p>
            <a:r>
              <a:rPr lang="de-DE" sz="1600" dirty="0">
                <a:latin typeface="Aptos" panose="020B0004020202020204" pitchFamily="34" charset="0"/>
              </a:rPr>
              <a:t>Da </a:t>
            </a:r>
            <a:r>
              <a:rPr lang="de-DE" sz="1600" dirty="0" err="1">
                <a:latin typeface="Aptos" panose="020B0004020202020204" pitchFamily="34" charset="0"/>
              </a:rPr>
              <a:t>marzo</a:t>
            </a:r>
            <a:r>
              <a:rPr lang="de-DE" sz="1600" dirty="0">
                <a:latin typeface="Aptos" panose="020B0004020202020204" pitchFamily="34" charset="0"/>
              </a:rPr>
              <a:t> 2023 la </a:t>
            </a:r>
            <a:r>
              <a:rPr lang="de-DE" sz="1600" dirty="0" err="1">
                <a:latin typeface="Aptos" panose="020B0004020202020204" pitchFamily="34" charset="0"/>
              </a:rPr>
              <a:t>città</a:t>
            </a:r>
            <a:r>
              <a:rPr lang="de-DE" sz="1600" dirty="0">
                <a:latin typeface="Aptos" panose="020B0004020202020204" pitchFamily="34" charset="0"/>
              </a:rPr>
              <a:t> di </a:t>
            </a:r>
            <a:r>
              <a:rPr lang="de-DE" sz="1600" dirty="0" err="1">
                <a:latin typeface="Aptos" panose="020B0004020202020204" pitchFamily="34" charset="0"/>
              </a:rPr>
              <a:t>Norimberga</a:t>
            </a:r>
            <a:r>
              <a:rPr lang="de-DE" sz="1600" dirty="0">
                <a:latin typeface="Aptos" panose="020B0004020202020204" pitchFamily="34" charset="0"/>
              </a:rPr>
              <a:t> </a:t>
            </a:r>
            <a:r>
              <a:rPr lang="de-DE" sz="1600" dirty="0" err="1">
                <a:latin typeface="Aptos" panose="020B0004020202020204" pitchFamily="34" charset="0"/>
              </a:rPr>
              <a:t>utilizza</a:t>
            </a:r>
            <a:r>
              <a:rPr lang="de-DE" sz="1600" dirty="0">
                <a:latin typeface="Aptos" panose="020B0004020202020204" pitchFamily="34" charset="0"/>
              </a:rPr>
              <a:t> </a:t>
            </a:r>
            <a:r>
              <a:rPr lang="de-DE" sz="1600" dirty="0" err="1">
                <a:latin typeface="Aptos" panose="020B0004020202020204" pitchFamily="34" charset="0"/>
              </a:rPr>
              <a:t>un</a:t>
            </a:r>
            <a:r>
              <a:rPr lang="de-DE" sz="1600" dirty="0">
                <a:latin typeface="Aptos" panose="020B0004020202020204" pitchFamily="34" charset="0"/>
              </a:rPr>
              <a:t> </a:t>
            </a:r>
            <a:r>
              <a:rPr lang="de-DE" sz="1600" dirty="0" err="1">
                <a:latin typeface="Aptos" panose="020B0004020202020204" pitchFamily="34" charset="0"/>
              </a:rPr>
              <a:t>nuovo</a:t>
            </a:r>
            <a:r>
              <a:rPr lang="de-DE" sz="1600" dirty="0">
                <a:latin typeface="Aptos" panose="020B0004020202020204" pitchFamily="34" charset="0"/>
              </a:rPr>
              <a:t> </a:t>
            </a:r>
            <a:r>
              <a:rPr lang="de-DE" sz="1600" dirty="0" err="1">
                <a:latin typeface="Aptos" panose="020B0004020202020204" pitchFamily="34" charset="0"/>
              </a:rPr>
              <a:t>sistema</a:t>
            </a:r>
            <a:r>
              <a:rPr lang="de-DE" sz="1600" dirty="0">
                <a:latin typeface="Aptos" panose="020B0004020202020204" pitchFamily="34" charset="0"/>
              </a:rPr>
              <a:t> di </a:t>
            </a:r>
            <a:r>
              <a:rPr lang="de-DE" sz="1600" dirty="0" err="1">
                <a:latin typeface="Aptos" panose="020B0004020202020204" pitchFamily="34" charset="0"/>
              </a:rPr>
              <a:t>approvvigionamento</a:t>
            </a:r>
            <a:r>
              <a:rPr lang="de-DE" sz="1600" dirty="0">
                <a:latin typeface="Aptos" panose="020B0004020202020204" pitchFamily="34" charset="0"/>
              </a:rPr>
              <a:t> </a:t>
            </a:r>
            <a:r>
              <a:rPr lang="de-DE" sz="1600" dirty="0" err="1">
                <a:latin typeface="Aptos" panose="020B0004020202020204" pitchFamily="34" charset="0"/>
              </a:rPr>
              <a:t>elettronico</a:t>
            </a:r>
            <a:r>
              <a:rPr lang="de-DE" sz="1600" dirty="0">
                <a:latin typeface="Aptos" panose="020B0004020202020204" pitchFamily="34" charset="0"/>
              </a:rPr>
              <a:t>. Il </a:t>
            </a:r>
            <a:r>
              <a:rPr lang="de-DE" sz="1600" dirty="0" err="1">
                <a:latin typeface="Aptos" panose="020B0004020202020204" pitchFamily="34" charset="0"/>
              </a:rPr>
              <a:t>sistema</a:t>
            </a:r>
            <a:r>
              <a:rPr lang="de-DE" sz="1600" dirty="0">
                <a:latin typeface="Aptos" panose="020B0004020202020204" pitchFamily="34" charset="0"/>
              </a:rPr>
              <a:t> di </a:t>
            </a:r>
            <a:r>
              <a:rPr lang="de-DE" sz="1600" dirty="0" err="1">
                <a:latin typeface="Aptos" panose="020B0004020202020204" pitchFamily="34" charset="0"/>
              </a:rPr>
              <a:t>negozio</a:t>
            </a:r>
            <a:r>
              <a:rPr lang="de-DE" sz="1600" dirty="0">
                <a:latin typeface="Aptos" panose="020B0004020202020204" pitchFamily="34" charset="0"/>
              </a:rPr>
              <a:t> online </a:t>
            </a:r>
            <a:r>
              <a:rPr lang="de-DE" sz="1600" dirty="0" err="1">
                <a:latin typeface="Aptos" panose="020B0004020202020204" pitchFamily="34" charset="0"/>
              </a:rPr>
              <a:t>supporta</a:t>
            </a:r>
            <a:r>
              <a:rPr lang="de-DE" sz="1600" dirty="0">
                <a:latin typeface="Aptos" panose="020B0004020202020204" pitchFamily="34" charset="0"/>
              </a:rPr>
              <a:t> </a:t>
            </a:r>
            <a:r>
              <a:rPr lang="de-DE" sz="1600" dirty="0" err="1">
                <a:latin typeface="Aptos" panose="020B0004020202020204" pitchFamily="34" charset="0"/>
              </a:rPr>
              <a:t>l’approvvigionamento</a:t>
            </a:r>
            <a:r>
              <a:rPr lang="de-DE" sz="1600" dirty="0">
                <a:latin typeface="Aptos" panose="020B0004020202020204" pitchFamily="34" charset="0"/>
              </a:rPr>
              <a:t> </a:t>
            </a:r>
            <a:r>
              <a:rPr lang="de-DE" sz="1600" dirty="0" err="1">
                <a:latin typeface="Aptos" panose="020B0004020202020204" pitchFamily="34" charset="0"/>
              </a:rPr>
              <a:t>decentralizzato</a:t>
            </a:r>
            <a:r>
              <a:rPr lang="de-DE" sz="1600" dirty="0">
                <a:latin typeface="Aptos" panose="020B0004020202020204" pitchFamily="34" charset="0"/>
              </a:rPr>
              <a:t> da </a:t>
            </a:r>
            <a:r>
              <a:rPr lang="de-DE" sz="1600" dirty="0" err="1">
                <a:latin typeface="Aptos" panose="020B0004020202020204" pitchFamily="34" charset="0"/>
              </a:rPr>
              <a:t>parte</a:t>
            </a:r>
            <a:r>
              <a:rPr lang="de-DE" sz="1600" dirty="0">
                <a:latin typeface="Aptos" panose="020B0004020202020204" pitchFamily="34" charset="0"/>
              </a:rPr>
              <a:t> di </a:t>
            </a:r>
            <a:r>
              <a:rPr lang="de-DE" sz="1600" dirty="0" err="1">
                <a:latin typeface="Aptos" panose="020B0004020202020204" pitchFamily="34" charset="0"/>
              </a:rPr>
              <a:t>dipartimenti</a:t>
            </a:r>
            <a:r>
              <a:rPr lang="de-DE" sz="1600" dirty="0">
                <a:latin typeface="Aptos" panose="020B0004020202020204" pitchFamily="34" charset="0"/>
              </a:rPr>
              <a:t> </a:t>
            </a:r>
            <a:r>
              <a:rPr lang="de-DE" sz="1600" dirty="0" err="1">
                <a:latin typeface="Aptos" panose="020B0004020202020204" pitchFamily="34" charset="0"/>
              </a:rPr>
              <a:t>specializzati</a:t>
            </a:r>
            <a:r>
              <a:rPr lang="de-DE" sz="1600" dirty="0">
                <a:latin typeface="Aptos" panose="020B0004020202020204" pitchFamily="34" charset="0"/>
              </a:rPr>
              <a:t> </a:t>
            </a:r>
            <a:r>
              <a:rPr lang="de-DE" sz="1600" dirty="0" err="1">
                <a:latin typeface="Aptos" panose="020B0004020202020204" pitchFamily="34" charset="0"/>
              </a:rPr>
              <a:t>e</a:t>
            </a:r>
            <a:r>
              <a:rPr lang="de-DE" sz="1600" dirty="0">
                <a:latin typeface="Aptos" panose="020B0004020202020204" pitchFamily="34" charset="0"/>
              </a:rPr>
              <a:t> </a:t>
            </a:r>
            <a:r>
              <a:rPr lang="de-DE" sz="1600" dirty="0" err="1">
                <a:latin typeface="Aptos" panose="020B0004020202020204" pitchFamily="34" charset="0"/>
              </a:rPr>
              <a:t>aziende</a:t>
            </a:r>
            <a:r>
              <a:rPr lang="de-DE" sz="1600" dirty="0">
                <a:latin typeface="Aptos" panose="020B0004020202020204" pitchFamily="34" charset="0"/>
              </a:rPr>
              <a:t> </a:t>
            </a:r>
            <a:r>
              <a:rPr lang="de-DE" sz="1600" dirty="0" err="1">
                <a:latin typeface="Aptos" panose="020B0004020202020204" pitchFamily="34" charset="0"/>
              </a:rPr>
              <a:t>comunali</a:t>
            </a:r>
            <a:r>
              <a:rPr lang="de-DE" sz="1600" dirty="0">
                <a:latin typeface="Aptos" panose="020B0004020202020204" pitchFamily="34" charset="0"/>
              </a:rPr>
              <a:t>. I </a:t>
            </a:r>
            <a:r>
              <a:rPr lang="de-DE" sz="1600" dirty="0" err="1">
                <a:latin typeface="Aptos" panose="020B0004020202020204" pitchFamily="34" charset="0"/>
              </a:rPr>
              <a:t>cataloghi</a:t>
            </a:r>
            <a:r>
              <a:rPr lang="de-DE" sz="1600" dirty="0">
                <a:latin typeface="Aptos" panose="020B0004020202020204" pitchFamily="34" charset="0"/>
              </a:rPr>
              <a:t> </a:t>
            </a:r>
            <a:r>
              <a:rPr lang="de-DE" sz="1600" dirty="0" err="1">
                <a:latin typeface="Aptos" panose="020B0004020202020204" pitchFamily="34" charset="0"/>
              </a:rPr>
              <a:t>dei</a:t>
            </a:r>
            <a:r>
              <a:rPr lang="de-DE" sz="1600" dirty="0">
                <a:latin typeface="Aptos" panose="020B0004020202020204" pitchFamily="34" charset="0"/>
              </a:rPr>
              <a:t> </a:t>
            </a:r>
            <a:r>
              <a:rPr lang="de-DE" sz="1600" dirty="0" err="1">
                <a:latin typeface="Aptos" panose="020B0004020202020204" pitchFamily="34" charset="0"/>
              </a:rPr>
              <a:t>prodotti</a:t>
            </a:r>
            <a:r>
              <a:rPr lang="de-DE" sz="1600" dirty="0">
                <a:latin typeface="Aptos" panose="020B0004020202020204" pitchFamily="34" charset="0"/>
              </a:rPr>
              <a:t> </a:t>
            </a:r>
            <a:r>
              <a:rPr lang="de-DE" sz="1600" dirty="0" err="1">
                <a:latin typeface="Aptos" panose="020B0004020202020204" pitchFamily="34" charset="0"/>
              </a:rPr>
              <a:t>nel</a:t>
            </a:r>
            <a:r>
              <a:rPr lang="de-DE" sz="1600" dirty="0">
                <a:latin typeface="Aptos" panose="020B0004020202020204" pitchFamily="34" charset="0"/>
              </a:rPr>
              <a:t> </a:t>
            </a:r>
            <a:r>
              <a:rPr lang="de-DE" sz="1600" dirty="0" err="1">
                <a:latin typeface="Aptos" panose="020B0004020202020204" pitchFamily="34" charset="0"/>
              </a:rPr>
              <a:t>sistema</a:t>
            </a:r>
            <a:r>
              <a:rPr lang="de-DE" sz="1600" dirty="0">
                <a:latin typeface="Aptos" panose="020B0004020202020204" pitchFamily="34" charset="0"/>
              </a:rPr>
              <a:t> si </a:t>
            </a:r>
            <a:r>
              <a:rPr lang="de-DE" sz="1600" dirty="0" err="1">
                <a:latin typeface="Aptos" panose="020B0004020202020204" pitchFamily="34" charset="0"/>
              </a:rPr>
              <a:t>basano</a:t>
            </a:r>
            <a:r>
              <a:rPr lang="de-DE" sz="1600" dirty="0">
                <a:latin typeface="Aptos" panose="020B0004020202020204" pitchFamily="34" charset="0"/>
              </a:rPr>
              <a:t> </a:t>
            </a:r>
            <a:r>
              <a:rPr lang="de-DE" sz="1600" dirty="0" err="1">
                <a:latin typeface="Aptos" panose="020B0004020202020204" pitchFamily="34" charset="0"/>
              </a:rPr>
              <a:t>su</a:t>
            </a:r>
            <a:r>
              <a:rPr lang="de-DE" sz="1600" dirty="0">
                <a:latin typeface="Aptos" panose="020B0004020202020204" pitchFamily="34" charset="0"/>
              </a:rPr>
              <a:t> </a:t>
            </a:r>
            <a:r>
              <a:rPr lang="de-DE" sz="1600" dirty="0" err="1">
                <a:latin typeface="Aptos" panose="020B0004020202020204" pitchFamily="34" charset="0"/>
              </a:rPr>
              <a:t>contratti</a:t>
            </a:r>
            <a:r>
              <a:rPr lang="de-DE" sz="1600" dirty="0">
                <a:latin typeface="Aptos" panose="020B0004020202020204" pitchFamily="34" charset="0"/>
              </a:rPr>
              <a:t> </a:t>
            </a:r>
            <a:r>
              <a:rPr lang="de-DE" sz="1600" dirty="0" err="1">
                <a:latin typeface="Aptos" panose="020B0004020202020204" pitchFamily="34" charset="0"/>
              </a:rPr>
              <a:t>quadro</a:t>
            </a:r>
            <a:r>
              <a:rPr lang="de-DE" sz="1600" dirty="0">
                <a:latin typeface="Aptos" panose="020B0004020202020204" pitchFamily="34" charset="0"/>
              </a:rPr>
              <a:t> </a:t>
            </a:r>
            <a:r>
              <a:rPr lang="de-DE" sz="1600" dirty="0" err="1">
                <a:latin typeface="Aptos" panose="020B0004020202020204" pitchFamily="34" charset="0"/>
              </a:rPr>
              <a:t>appaltati</a:t>
            </a:r>
            <a:r>
              <a:rPr lang="de-DE" sz="1600" dirty="0">
                <a:latin typeface="Aptos" panose="020B0004020202020204" pitchFamily="34" charset="0"/>
              </a:rPr>
              <a:t> o </a:t>
            </a:r>
            <a:r>
              <a:rPr lang="de-DE" sz="1600" dirty="0" err="1">
                <a:latin typeface="Aptos" panose="020B0004020202020204" pitchFamily="34" charset="0"/>
              </a:rPr>
              <a:t>accordi</a:t>
            </a:r>
            <a:r>
              <a:rPr lang="de-DE" sz="1600" dirty="0">
                <a:latin typeface="Aptos" panose="020B0004020202020204" pitchFamily="34" charset="0"/>
              </a:rPr>
              <a:t> </a:t>
            </a:r>
            <a:r>
              <a:rPr lang="de-DE" sz="1600" dirty="0" err="1">
                <a:latin typeface="Aptos" panose="020B0004020202020204" pitchFamily="34" charset="0"/>
              </a:rPr>
              <a:t>negoziati</a:t>
            </a:r>
            <a:r>
              <a:rPr lang="de-DE" sz="1600" dirty="0">
                <a:latin typeface="Aptos" panose="020B0004020202020204" pitchFamily="34" charset="0"/>
              </a:rPr>
              <a:t> </a:t>
            </a:r>
            <a:r>
              <a:rPr lang="de-DE" sz="1600" dirty="0" err="1">
                <a:latin typeface="Aptos" panose="020B0004020202020204" pitchFamily="34" charset="0"/>
              </a:rPr>
              <a:t>che</a:t>
            </a:r>
            <a:r>
              <a:rPr lang="de-DE" sz="1600" dirty="0">
                <a:latin typeface="Aptos" panose="020B0004020202020204" pitchFamily="34" charset="0"/>
              </a:rPr>
              <a:t> </a:t>
            </a:r>
            <a:r>
              <a:rPr lang="de-DE" sz="1600" dirty="0" err="1">
                <a:latin typeface="Aptos" panose="020B0004020202020204" pitchFamily="34" charset="0"/>
              </a:rPr>
              <a:t>prevedono</a:t>
            </a:r>
            <a:r>
              <a:rPr lang="de-DE" sz="1600" dirty="0">
                <a:latin typeface="Aptos" panose="020B0004020202020204" pitchFamily="34" charset="0"/>
              </a:rPr>
              <a:t> </a:t>
            </a:r>
            <a:r>
              <a:rPr lang="de-DE" sz="1600" dirty="0" err="1">
                <a:latin typeface="Aptos" panose="020B0004020202020204" pitchFamily="34" charset="0"/>
              </a:rPr>
              <a:t>sconti</a:t>
            </a:r>
            <a:r>
              <a:rPr lang="de-DE" sz="1600" dirty="0">
                <a:latin typeface="Aptos" panose="020B0004020202020204" pitchFamily="34" charset="0"/>
              </a:rPr>
              <a:t>. </a:t>
            </a:r>
            <a:r>
              <a:rPr lang="de-DE" sz="1600" dirty="0" err="1">
                <a:latin typeface="Aptos" panose="020B0004020202020204" pitchFamily="34" charset="0"/>
              </a:rPr>
              <a:t>L’ufficio</a:t>
            </a:r>
            <a:r>
              <a:rPr lang="de-DE" sz="1600" dirty="0">
                <a:latin typeface="Aptos" panose="020B0004020202020204" pitchFamily="34" charset="0"/>
              </a:rPr>
              <a:t> </a:t>
            </a:r>
            <a:r>
              <a:rPr lang="de-DE" sz="1600" dirty="0" err="1">
                <a:latin typeface="Aptos" panose="020B0004020202020204" pitchFamily="34" charset="0"/>
              </a:rPr>
              <a:t>acquisti</a:t>
            </a:r>
            <a:r>
              <a:rPr lang="de-DE" sz="1600" dirty="0">
                <a:latin typeface="Aptos" panose="020B0004020202020204" pitchFamily="34" charset="0"/>
              </a:rPr>
              <a:t> </a:t>
            </a:r>
            <a:r>
              <a:rPr lang="de-DE" sz="1600" dirty="0" err="1">
                <a:latin typeface="Aptos" panose="020B0004020202020204" pitchFamily="34" charset="0"/>
              </a:rPr>
              <a:t>centrale</a:t>
            </a:r>
            <a:r>
              <a:rPr lang="de-DE" sz="1600" dirty="0">
                <a:latin typeface="Aptos" panose="020B0004020202020204" pitchFamily="34" charset="0"/>
              </a:rPr>
              <a:t> </a:t>
            </a:r>
            <a:r>
              <a:rPr lang="de-DE" sz="1600" dirty="0" err="1">
                <a:latin typeface="Aptos" panose="020B0004020202020204" pitchFamily="34" charset="0"/>
              </a:rPr>
              <a:t>seleziona</a:t>
            </a:r>
            <a:r>
              <a:rPr lang="de-DE" sz="1600" dirty="0">
                <a:latin typeface="Aptos" panose="020B0004020202020204" pitchFamily="34" charset="0"/>
              </a:rPr>
              <a:t> i </a:t>
            </a:r>
            <a:r>
              <a:rPr lang="de-DE" sz="1600" dirty="0" err="1">
                <a:latin typeface="Aptos" panose="020B0004020202020204" pitchFamily="34" charset="0"/>
              </a:rPr>
              <a:t>fornitori</a:t>
            </a:r>
            <a:r>
              <a:rPr lang="de-DE" sz="1600" dirty="0">
                <a:latin typeface="Aptos" panose="020B0004020202020204" pitchFamily="34" charset="0"/>
              </a:rPr>
              <a:t> </a:t>
            </a:r>
            <a:r>
              <a:rPr lang="de-DE" sz="1600" dirty="0" err="1">
                <a:latin typeface="Aptos" panose="020B0004020202020204" pitchFamily="34" charset="0"/>
              </a:rPr>
              <a:t>e</a:t>
            </a:r>
            <a:r>
              <a:rPr lang="de-DE" sz="1600" dirty="0">
                <a:latin typeface="Aptos" panose="020B0004020202020204" pitchFamily="34" charset="0"/>
              </a:rPr>
              <a:t> </a:t>
            </a:r>
            <a:r>
              <a:rPr lang="de-DE" sz="1600" dirty="0" err="1">
                <a:latin typeface="Aptos" panose="020B0004020202020204" pitchFamily="34" charset="0"/>
              </a:rPr>
              <a:t>conduce</a:t>
            </a:r>
            <a:r>
              <a:rPr lang="de-DE" sz="1600" dirty="0">
                <a:latin typeface="Aptos" panose="020B0004020202020204" pitchFamily="34" charset="0"/>
              </a:rPr>
              <a:t> le </a:t>
            </a:r>
            <a:r>
              <a:rPr lang="de-DE" sz="1600" dirty="0" err="1">
                <a:latin typeface="Aptos" panose="020B0004020202020204" pitchFamily="34" charset="0"/>
              </a:rPr>
              <a:t>procedure</a:t>
            </a:r>
            <a:r>
              <a:rPr lang="de-DE" sz="1600" dirty="0">
                <a:latin typeface="Aptos" panose="020B0004020202020204" pitchFamily="34" charset="0"/>
              </a:rPr>
              <a:t> di </a:t>
            </a:r>
            <a:r>
              <a:rPr lang="de-DE" sz="1600" dirty="0" err="1">
                <a:latin typeface="Aptos" panose="020B0004020202020204" pitchFamily="34" charset="0"/>
              </a:rPr>
              <a:t>aggiudicazione</a:t>
            </a:r>
            <a:r>
              <a:rPr lang="de-DE" sz="1600" dirty="0">
                <a:latin typeface="Aptos" panose="020B0004020202020204" pitchFamily="34" charset="0"/>
              </a:rPr>
              <a:t>.</a:t>
            </a:r>
          </a:p>
          <a:p>
            <a:endParaRPr lang="de-DE" sz="1600" dirty="0">
              <a:latin typeface="Aptos" panose="020B0004020202020204" pitchFamily="34" charset="0"/>
            </a:endParaRPr>
          </a:p>
          <a:p>
            <a:r>
              <a:rPr lang="de-DE" sz="1600" dirty="0">
                <a:latin typeface="Aptos" panose="020B0004020202020204" pitchFamily="34" charset="0"/>
              </a:rPr>
              <a:t>La </a:t>
            </a:r>
            <a:r>
              <a:rPr lang="de-DE" sz="1600" dirty="0" err="1">
                <a:latin typeface="Aptos" panose="020B0004020202020204" pitchFamily="34" charset="0"/>
              </a:rPr>
              <a:t>piattaforma</a:t>
            </a:r>
            <a:r>
              <a:rPr lang="de-DE" sz="1600" dirty="0">
                <a:latin typeface="Aptos" panose="020B0004020202020204" pitchFamily="34" charset="0"/>
              </a:rPr>
              <a:t> </a:t>
            </a:r>
            <a:r>
              <a:rPr lang="de-DE" sz="1600" dirty="0" err="1">
                <a:latin typeface="Aptos" panose="020B0004020202020204" pitchFamily="34" charset="0"/>
              </a:rPr>
              <a:t>può</a:t>
            </a:r>
            <a:r>
              <a:rPr lang="de-DE" sz="1600" dirty="0">
                <a:latin typeface="Aptos" panose="020B0004020202020204" pitchFamily="34" charset="0"/>
              </a:rPr>
              <a:t> </a:t>
            </a:r>
            <a:r>
              <a:rPr lang="de-DE" sz="1600" dirty="0" err="1">
                <a:latin typeface="Aptos" panose="020B0004020202020204" pitchFamily="34" charset="0"/>
              </a:rPr>
              <a:t>essere</a:t>
            </a:r>
            <a:r>
              <a:rPr lang="de-DE" sz="1600" dirty="0">
                <a:latin typeface="Aptos" panose="020B0004020202020204" pitchFamily="34" charset="0"/>
              </a:rPr>
              <a:t> </a:t>
            </a:r>
            <a:r>
              <a:rPr lang="de-DE" sz="1600" dirty="0" err="1">
                <a:latin typeface="Aptos" panose="020B0004020202020204" pitchFamily="34" charset="0"/>
              </a:rPr>
              <a:t>utilizzata</a:t>
            </a:r>
            <a:r>
              <a:rPr lang="de-DE" sz="1600" dirty="0">
                <a:latin typeface="Aptos" panose="020B0004020202020204" pitchFamily="34" charset="0"/>
              </a:rPr>
              <a:t> per:</a:t>
            </a:r>
          </a:p>
          <a:p>
            <a:pPr marL="571500" indent="-342900" fontAlgn="base">
              <a:buFont typeface="Arial" panose="020B0604020202020204" pitchFamily="34" charset="0"/>
              <a:buChar char="•"/>
            </a:pPr>
            <a:r>
              <a:rPr lang="de-DE" sz="1600" dirty="0" err="1">
                <a:latin typeface="Aptos" panose="020B0004020202020204" pitchFamily="34" charset="0"/>
              </a:rPr>
              <a:t>ordinare</a:t>
            </a:r>
            <a:r>
              <a:rPr lang="de-DE" sz="1600" dirty="0">
                <a:latin typeface="Aptos" panose="020B0004020202020204" pitchFamily="34" charset="0"/>
              </a:rPr>
              <a:t> </a:t>
            </a:r>
            <a:r>
              <a:rPr lang="de-DE" sz="1600" dirty="0" err="1">
                <a:latin typeface="Aptos" panose="020B0004020202020204" pitchFamily="34" charset="0"/>
              </a:rPr>
              <a:t>prodotti</a:t>
            </a:r>
            <a:r>
              <a:rPr lang="de-DE" sz="1600" dirty="0">
                <a:latin typeface="Aptos" panose="020B0004020202020204" pitchFamily="34" charset="0"/>
              </a:rPr>
              <a:t> </a:t>
            </a:r>
            <a:r>
              <a:rPr lang="de-DE" sz="1600" dirty="0" err="1">
                <a:latin typeface="Aptos" panose="020B0004020202020204" pitchFamily="34" charset="0"/>
              </a:rPr>
              <a:t>direttamente</a:t>
            </a:r>
            <a:r>
              <a:rPr lang="de-DE" sz="1600" dirty="0">
                <a:latin typeface="Aptos" panose="020B0004020202020204" pitchFamily="34" charset="0"/>
              </a:rPr>
              <a:t> </a:t>
            </a:r>
            <a:r>
              <a:rPr lang="de-DE" sz="1600" dirty="0" err="1">
                <a:latin typeface="Aptos" panose="020B0004020202020204" pitchFamily="34" charset="0"/>
              </a:rPr>
              <a:t>dai</a:t>
            </a:r>
            <a:r>
              <a:rPr lang="de-DE" sz="1600" dirty="0">
                <a:latin typeface="Aptos" panose="020B0004020202020204" pitchFamily="34" charset="0"/>
              </a:rPr>
              <a:t> </a:t>
            </a:r>
            <a:r>
              <a:rPr lang="de-DE" sz="1600" dirty="0" err="1">
                <a:latin typeface="Aptos" panose="020B0004020202020204" pitchFamily="34" charset="0"/>
              </a:rPr>
              <a:t>cataloghi</a:t>
            </a:r>
            <a:r>
              <a:rPr lang="de-DE" sz="1600" dirty="0">
                <a:latin typeface="Aptos" panose="020B0004020202020204" pitchFamily="34" charset="0"/>
              </a:rPr>
              <a:t> </a:t>
            </a:r>
            <a:r>
              <a:rPr lang="de-DE" sz="1600" dirty="0" err="1">
                <a:latin typeface="Aptos" panose="020B0004020202020204" pitchFamily="34" charset="0"/>
              </a:rPr>
              <a:t>dei</a:t>
            </a:r>
            <a:r>
              <a:rPr lang="de-DE" sz="1600" dirty="0">
                <a:latin typeface="Aptos" panose="020B0004020202020204" pitchFamily="34" charset="0"/>
              </a:rPr>
              <a:t> </a:t>
            </a:r>
            <a:r>
              <a:rPr lang="de-DE" sz="1600" dirty="0" err="1">
                <a:latin typeface="Aptos" panose="020B0004020202020204" pitchFamily="34" charset="0"/>
              </a:rPr>
              <a:t>contratti</a:t>
            </a:r>
            <a:r>
              <a:rPr lang="de-DE" sz="1600" dirty="0">
                <a:latin typeface="Aptos" panose="020B0004020202020204" pitchFamily="34" charset="0"/>
              </a:rPr>
              <a:t> </a:t>
            </a:r>
            <a:r>
              <a:rPr lang="de-DE" sz="1600" dirty="0" err="1">
                <a:latin typeface="Aptos" panose="020B0004020202020204" pitchFamily="34" charset="0"/>
              </a:rPr>
              <a:t>quadro</a:t>
            </a:r>
            <a:endParaRPr lang="de-DE" sz="1600" dirty="0">
              <a:latin typeface="Aptos" panose="020B0004020202020204" pitchFamily="34" charset="0"/>
            </a:endParaRPr>
          </a:p>
          <a:p>
            <a:pPr marL="571500" indent="-342900" fontAlgn="base">
              <a:buFont typeface="Arial" panose="020B0604020202020204" pitchFamily="34" charset="0"/>
              <a:buChar char="•"/>
            </a:pPr>
            <a:r>
              <a:rPr lang="de-DE" sz="1600" dirty="0" err="1">
                <a:latin typeface="Aptos" panose="020B0004020202020204" pitchFamily="34" charset="0"/>
              </a:rPr>
              <a:t>effettuare</a:t>
            </a:r>
            <a:r>
              <a:rPr lang="de-DE" sz="1600" dirty="0">
                <a:latin typeface="Aptos" panose="020B0004020202020204" pitchFamily="34" charset="0"/>
              </a:rPr>
              <a:t> </a:t>
            </a:r>
            <a:r>
              <a:rPr lang="de-DE" sz="1600" dirty="0" err="1">
                <a:latin typeface="Aptos" panose="020B0004020202020204" pitchFamily="34" charset="0"/>
              </a:rPr>
              <a:t>ordini</a:t>
            </a:r>
            <a:r>
              <a:rPr lang="de-DE" sz="1600" dirty="0">
                <a:latin typeface="Aptos" panose="020B0004020202020204" pitchFamily="34" charset="0"/>
              </a:rPr>
              <a:t> </a:t>
            </a:r>
            <a:r>
              <a:rPr lang="de-DE" sz="1600" dirty="0" err="1">
                <a:latin typeface="Aptos" panose="020B0004020202020204" pitchFamily="34" charset="0"/>
              </a:rPr>
              <a:t>diretti</a:t>
            </a:r>
            <a:r>
              <a:rPr lang="de-DE" sz="1600" dirty="0">
                <a:latin typeface="Aptos" panose="020B0004020202020204" pitchFamily="34" charset="0"/>
              </a:rPr>
              <a:t> </a:t>
            </a:r>
            <a:r>
              <a:rPr lang="de-DE" sz="1600" dirty="0" err="1">
                <a:latin typeface="Aptos" panose="020B0004020202020204" pitchFamily="34" charset="0"/>
              </a:rPr>
              <a:t>fino</a:t>
            </a:r>
            <a:r>
              <a:rPr lang="de-DE" sz="1600" dirty="0">
                <a:latin typeface="Aptos" panose="020B0004020202020204" pitchFamily="34" charset="0"/>
              </a:rPr>
              <a:t> a 5.000 € al di </a:t>
            </a:r>
            <a:r>
              <a:rPr lang="de-DE" sz="1600" dirty="0" err="1">
                <a:latin typeface="Aptos" panose="020B0004020202020204" pitchFamily="34" charset="0"/>
              </a:rPr>
              <a:t>fuori</a:t>
            </a:r>
            <a:r>
              <a:rPr lang="de-DE" sz="1600" dirty="0">
                <a:latin typeface="Aptos" panose="020B0004020202020204" pitchFamily="34" charset="0"/>
              </a:rPr>
              <a:t> </a:t>
            </a:r>
            <a:r>
              <a:rPr lang="de-DE" sz="1600" dirty="0" err="1">
                <a:latin typeface="Aptos" panose="020B0004020202020204" pitchFamily="34" charset="0"/>
              </a:rPr>
              <a:t>dei</a:t>
            </a:r>
            <a:r>
              <a:rPr lang="de-DE" sz="1600" dirty="0">
                <a:latin typeface="Aptos" panose="020B0004020202020204" pitchFamily="34" charset="0"/>
              </a:rPr>
              <a:t> </a:t>
            </a:r>
            <a:r>
              <a:rPr lang="de-DE" sz="1600" dirty="0" err="1">
                <a:latin typeface="Aptos" panose="020B0004020202020204" pitchFamily="34" charset="0"/>
              </a:rPr>
              <a:t>contratti</a:t>
            </a:r>
            <a:r>
              <a:rPr lang="de-DE" sz="1600" dirty="0">
                <a:latin typeface="Aptos" panose="020B0004020202020204" pitchFamily="34" charset="0"/>
              </a:rPr>
              <a:t> </a:t>
            </a:r>
            <a:r>
              <a:rPr lang="de-DE" sz="1600" dirty="0" err="1">
                <a:latin typeface="Aptos" panose="020B0004020202020204" pitchFamily="34" charset="0"/>
              </a:rPr>
              <a:t>quadro</a:t>
            </a:r>
            <a:endParaRPr lang="de-DE" sz="1600" dirty="0">
              <a:latin typeface="Aptos" panose="020B0004020202020204" pitchFamily="34" charset="0"/>
            </a:endParaRPr>
          </a:p>
          <a:p>
            <a:pPr marL="571500" indent="-342900" fontAlgn="base">
              <a:buFont typeface="Arial" panose="020B0604020202020204" pitchFamily="34" charset="0"/>
              <a:buChar char="•"/>
            </a:pPr>
            <a:r>
              <a:rPr lang="de-DE" sz="1600" dirty="0" err="1">
                <a:latin typeface="Aptos" panose="020B0004020202020204" pitchFamily="34" charset="0"/>
              </a:rPr>
              <a:t>Comunicare</a:t>
            </a:r>
            <a:r>
              <a:rPr lang="de-DE" sz="1600" dirty="0">
                <a:latin typeface="Aptos" panose="020B0004020202020204" pitchFamily="34" charset="0"/>
              </a:rPr>
              <a:t> </a:t>
            </a:r>
            <a:r>
              <a:rPr lang="de-DE" sz="1600" dirty="0" err="1">
                <a:latin typeface="Aptos" panose="020B0004020202020204" pitchFamily="34" charset="0"/>
              </a:rPr>
              <a:t>richieste</a:t>
            </a:r>
            <a:r>
              <a:rPr lang="de-DE" sz="1600" dirty="0">
                <a:latin typeface="Aptos" panose="020B0004020202020204" pitchFamily="34" charset="0"/>
              </a:rPr>
              <a:t> </a:t>
            </a:r>
            <a:r>
              <a:rPr lang="de-DE" sz="1600" dirty="0" err="1">
                <a:latin typeface="Aptos" panose="020B0004020202020204" pitchFamily="34" charset="0"/>
              </a:rPr>
              <a:t>particolari</a:t>
            </a:r>
            <a:r>
              <a:rPr lang="de-DE" sz="1600" dirty="0">
                <a:latin typeface="Aptos" panose="020B0004020202020204" pitchFamily="34" charset="0"/>
              </a:rPr>
              <a:t> (</a:t>
            </a:r>
            <a:r>
              <a:rPr lang="de-DE" sz="1600" dirty="0" err="1">
                <a:latin typeface="Aptos" panose="020B0004020202020204" pitchFamily="34" charset="0"/>
              </a:rPr>
              <a:t>ordini</a:t>
            </a:r>
            <a:r>
              <a:rPr lang="de-DE" sz="1600" dirty="0">
                <a:latin typeface="Aptos" panose="020B0004020202020204" pitchFamily="34" charset="0"/>
              </a:rPr>
              <a:t> </a:t>
            </a:r>
            <a:r>
              <a:rPr lang="de-DE" sz="1600" dirty="0" err="1">
                <a:latin typeface="Aptos" panose="020B0004020202020204" pitchFamily="34" charset="0"/>
              </a:rPr>
              <a:t>con</a:t>
            </a:r>
            <a:r>
              <a:rPr lang="de-DE" sz="1600" dirty="0">
                <a:latin typeface="Aptos" panose="020B0004020202020204" pitchFamily="34" charset="0"/>
              </a:rPr>
              <a:t> </a:t>
            </a:r>
            <a:r>
              <a:rPr lang="de-DE" sz="1600" dirty="0" err="1">
                <a:latin typeface="Aptos" panose="020B0004020202020204" pitchFamily="34" charset="0"/>
              </a:rPr>
              <a:t>testo</a:t>
            </a:r>
            <a:r>
              <a:rPr lang="de-DE" sz="1600" dirty="0">
                <a:latin typeface="Aptos" panose="020B0004020202020204" pitchFamily="34" charset="0"/>
              </a:rPr>
              <a:t> </a:t>
            </a:r>
            <a:r>
              <a:rPr lang="de-DE" sz="1600" dirty="0" err="1">
                <a:latin typeface="Aptos" panose="020B0004020202020204" pitchFamily="34" charset="0"/>
              </a:rPr>
              <a:t>libero</a:t>
            </a:r>
            <a:r>
              <a:rPr lang="de-DE" sz="1600" dirty="0">
                <a:latin typeface="Aptos" panose="020B0004020202020204" pitchFamily="34" charset="0"/>
              </a:rPr>
              <a:t>) </a:t>
            </a:r>
            <a:r>
              <a:rPr lang="de-DE" sz="1600" dirty="0" err="1">
                <a:latin typeface="Aptos" panose="020B0004020202020204" pitchFamily="34" charset="0"/>
              </a:rPr>
              <a:t>all’ufficio</a:t>
            </a:r>
            <a:r>
              <a:rPr lang="de-DE" sz="1600" dirty="0">
                <a:latin typeface="Aptos" panose="020B0004020202020204" pitchFamily="34" charset="0"/>
              </a:rPr>
              <a:t> </a:t>
            </a:r>
            <a:r>
              <a:rPr lang="de-DE" sz="1600" dirty="0" err="1">
                <a:latin typeface="Aptos" panose="020B0004020202020204" pitchFamily="34" charset="0"/>
              </a:rPr>
              <a:t>acquisti</a:t>
            </a:r>
            <a:r>
              <a:rPr lang="de-DE" sz="1600" dirty="0">
                <a:latin typeface="Aptos" panose="020B0004020202020204" pitchFamily="34" charset="0"/>
              </a:rPr>
              <a:t> </a:t>
            </a:r>
            <a:r>
              <a:rPr lang="de-DE" sz="1600" dirty="0" err="1">
                <a:latin typeface="Aptos" panose="020B0004020202020204" pitchFamily="34" charset="0"/>
              </a:rPr>
              <a:t>centrale</a:t>
            </a:r>
            <a:endParaRPr lang="de-DE" sz="1600" dirty="0">
              <a:latin typeface="Aptos" panose="020B0004020202020204" pitchFamily="34" charset="0"/>
            </a:endParaRPr>
          </a:p>
        </p:txBody>
      </p:sp>
      <p:sp>
        <p:nvSpPr>
          <p:cNvPr id="168" name="Google Shape;168;p33">
            <a:extLst>
              <a:ext uri="{FF2B5EF4-FFF2-40B4-BE49-F238E27FC236}">
                <a16:creationId xmlns:a16="http://schemas.microsoft.com/office/drawing/2014/main" id="{7202ACD6-5CBA-559E-F08A-00D4A825BA6A}"/>
              </a:ext>
            </a:extLst>
          </p:cNvPr>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pic>
        <p:nvPicPr>
          <p:cNvPr id="3" name="Google Shape;177;p34">
            <a:extLst>
              <a:ext uri="{FF2B5EF4-FFF2-40B4-BE49-F238E27FC236}">
                <a16:creationId xmlns:a16="http://schemas.microsoft.com/office/drawing/2014/main" id="{06DFCB9B-A86F-4856-7401-19BBE25C55DE}"/>
              </a:ext>
            </a:extLst>
          </p:cNvPr>
          <p:cNvPicPr preferRelativeResize="0"/>
          <p:nvPr/>
        </p:nvPicPr>
        <p:blipFill rotWithShape="1">
          <a:blip r:embed="rId3">
            <a:alphaModFix/>
          </a:blip>
          <a:srcRect l="14476" t="7667" r="15057" b="5736"/>
          <a:stretch/>
        </p:blipFill>
        <p:spPr>
          <a:xfrm>
            <a:off x="8909222" y="1772725"/>
            <a:ext cx="3110679" cy="2144367"/>
          </a:xfrm>
          <a:prstGeom prst="rect">
            <a:avLst/>
          </a:prstGeom>
          <a:noFill/>
          <a:ln>
            <a:noFill/>
          </a:ln>
        </p:spPr>
      </p:pic>
    </p:spTree>
    <p:extLst>
      <p:ext uri="{BB962C8B-B14F-4D97-AF65-F5344CB8AC3E}">
        <p14:creationId xmlns:p14="http://schemas.microsoft.com/office/powerpoint/2010/main" val="369449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Esercizio</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gruppo</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catalogo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elettronico</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ea typeface="Arial"/>
              <a:cs typeface="Aptos Serif" panose="02020604070405020304" pitchFamily="18" charset="0"/>
              <a:sym typeface="Arial"/>
            </a:endParaRPr>
          </a:p>
        </p:txBody>
      </p:sp>
      <p:sp>
        <p:nvSpPr>
          <p:cNvPr id="183" name="Google Shape;183;p35"/>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lnSpcReduction="10000"/>
          </a:bodyPr>
          <a:lstStyle/>
          <a:p>
            <a:r>
              <a:rPr lang="de-DE" dirty="0" err="1">
                <a:latin typeface="Aptos" panose="020B0004020202020204" pitchFamily="34" charset="0"/>
              </a:rPr>
              <a:t>Lavorate</a:t>
            </a:r>
            <a:r>
              <a:rPr lang="de-DE" dirty="0">
                <a:latin typeface="Aptos" panose="020B0004020202020204" pitchFamily="34" charset="0"/>
              </a:rPr>
              <a:t> in </a:t>
            </a:r>
            <a:r>
              <a:rPr lang="de-DE" dirty="0" err="1">
                <a:latin typeface="Aptos" panose="020B0004020202020204" pitchFamily="34" charset="0"/>
              </a:rPr>
              <a:t>gruppo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discutete</a:t>
            </a:r>
            <a:r>
              <a:rPr lang="de-DE" dirty="0">
                <a:latin typeface="Aptos" panose="020B0004020202020204" pitchFamily="34" charset="0"/>
              </a:rPr>
              <a:t> le </a:t>
            </a:r>
            <a:r>
              <a:rPr lang="de-DE" dirty="0" err="1">
                <a:latin typeface="Aptos" panose="020B0004020202020204" pitchFamily="34" charset="0"/>
              </a:rPr>
              <a:t>seguenti</a:t>
            </a:r>
            <a:r>
              <a:rPr lang="de-DE" dirty="0">
                <a:latin typeface="Aptos" panose="020B0004020202020204" pitchFamily="34" charset="0"/>
              </a:rPr>
              <a:t> </a:t>
            </a:r>
            <a:r>
              <a:rPr lang="de-DE" dirty="0" err="1">
                <a:latin typeface="Aptos" panose="020B0004020202020204" pitchFamily="34" charset="0"/>
              </a:rPr>
              <a:t>domande</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Secondo </a:t>
            </a:r>
            <a:r>
              <a:rPr lang="de-DE" dirty="0" err="1">
                <a:latin typeface="Aptos" panose="020B0004020202020204" pitchFamily="34" charset="0"/>
              </a:rPr>
              <a:t>voi</a:t>
            </a:r>
            <a:r>
              <a:rPr lang="de-DE" dirty="0">
                <a:latin typeface="Aptos" panose="020B0004020202020204" pitchFamily="34" charset="0"/>
              </a:rPr>
              <a:t>, </a:t>
            </a:r>
            <a:r>
              <a:rPr lang="de-DE" dirty="0" err="1">
                <a:latin typeface="Aptos" panose="020B0004020202020204" pitchFamily="34" charset="0"/>
              </a:rPr>
              <a:t>qual</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stato</a:t>
            </a:r>
            <a:r>
              <a:rPr lang="de-DE" dirty="0">
                <a:latin typeface="Aptos" panose="020B0004020202020204" pitchFamily="34" charset="0"/>
              </a:rPr>
              <a:t> il </a:t>
            </a:r>
            <a:r>
              <a:rPr lang="de-DE" dirty="0" err="1">
                <a:latin typeface="Aptos" panose="020B0004020202020204" pitchFamily="34" charset="0"/>
              </a:rPr>
              <a:t>fattore</a:t>
            </a:r>
            <a:r>
              <a:rPr lang="de-DE" dirty="0">
                <a:latin typeface="Aptos" panose="020B0004020202020204" pitchFamily="34" charset="0"/>
              </a:rPr>
              <a:t> </a:t>
            </a:r>
            <a:r>
              <a:rPr lang="de-DE" dirty="0" err="1">
                <a:latin typeface="Aptos" panose="020B0004020202020204" pitchFamily="34" charset="0"/>
              </a:rPr>
              <a:t>decisivo</a:t>
            </a:r>
            <a:r>
              <a:rPr lang="de-DE" dirty="0">
                <a:latin typeface="Aptos" panose="020B0004020202020204" pitchFamily="34" charset="0"/>
              </a:rPr>
              <a:t> per il </a:t>
            </a:r>
            <a:r>
              <a:rPr lang="de-DE" dirty="0" err="1">
                <a:latin typeface="Aptos" panose="020B0004020202020204" pitchFamily="34" charset="0"/>
              </a:rPr>
              <a:t>successo</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Quali</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le </a:t>
            </a:r>
            <a:r>
              <a:rPr lang="de-DE" dirty="0" err="1">
                <a:latin typeface="Aptos" panose="020B0004020202020204" pitchFamily="34" charset="0"/>
              </a:rPr>
              <a:t>insidie</a:t>
            </a:r>
            <a:r>
              <a:rPr lang="de-DE" dirty="0">
                <a:latin typeface="Aptos" panose="020B0004020202020204" pitchFamily="34" charset="0"/>
              </a:rPr>
              <a:t> da </a:t>
            </a:r>
            <a:r>
              <a:rPr lang="de-DE" dirty="0" err="1">
                <a:latin typeface="Aptos" panose="020B0004020202020204" pitchFamily="34" charset="0"/>
              </a:rPr>
              <a:t>evitare</a:t>
            </a:r>
            <a:r>
              <a:rPr lang="de-DE" dirty="0">
                <a:latin typeface="Aptos" panose="020B0004020202020204" pitchFamily="34" charset="0"/>
              </a:rPr>
              <a:t>? </a:t>
            </a:r>
          </a:p>
          <a:p>
            <a:pPr marL="571500" indent="-342900" fontAlgn="base">
              <a:buFont typeface="Arial" panose="020B0604020202020204" pitchFamily="34" charset="0"/>
              <a:buChar char="•"/>
            </a:pPr>
            <a:r>
              <a:rPr lang="de-DE" dirty="0">
                <a:latin typeface="Aptos" panose="020B0004020202020204" pitchFamily="34" charset="0"/>
              </a:rPr>
              <a:t>Ci </a:t>
            </a:r>
            <a:r>
              <a:rPr lang="de-DE" dirty="0" err="1">
                <a:latin typeface="Aptos" panose="020B0004020202020204" pitchFamily="34" charset="0"/>
              </a:rPr>
              <a:t>sarebbero</a:t>
            </a:r>
            <a:r>
              <a:rPr lang="de-DE" dirty="0">
                <a:latin typeface="Aptos" panose="020B0004020202020204" pitchFamily="34" charset="0"/>
              </a:rPr>
              <a:t> </a:t>
            </a:r>
            <a:r>
              <a:rPr lang="de-DE" dirty="0" err="1">
                <a:latin typeface="Aptos" panose="020B0004020202020204" pitchFamily="34" charset="0"/>
              </a:rPr>
              <a:t>difficoltà</a:t>
            </a:r>
            <a:r>
              <a:rPr lang="de-DE" dirty="0">
                <a:latin typeface="Aptos" panose="020B0004020202020204" pitchFamily="34" charset="0"/>
              </a:rPr>
              <a:t> </a:t>
            </a:r>
            <a:r>
              <a:rPr lang="de-DE" dirty="0" err="1">
                <a:latin typeface="Aptos" panose="020B0004020202020204" pitchFamily="34" charset="0"/>
              </a:rPr>
              <a:t>nel</a:t>
            </a:r>
            <a:r>
              <a:rPr lang="de-DE" dirty="0">
                <a:latin typeface="Aptos" panose="020B0004020202020204" pitchFamily="34" charset="0"/>
              </a:rPr>
              <a:t>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 </a:t>
            </a:r>
            <a:r>
              <a:rPr lang="de-DE" dirty="0" err="1">
                <a:latin typeface="Aptos" panose="020B0004020202020204" pitchFamily="34" charset="0"/>
              </a:rPr>
              <a:t>rispetto</a:t>
            </a:r>
            <a:r>
              <a:rPr lang="de-DE" dirty="0">
                <a:latin typeface="Aptos" panose="020B0004020202020204" pitchFamily="34" charset="0"/>
              </a:rPr>
              <a:t>, ad </a:t>
            </a:r>
            <a:r>
              <a:rPr lang="de-DE" dirty="0" err="1">
                <a:latin typeface="Aptos" panose="020B0004020202020204" pitchFamily="34" charset="0"/>
              </a:rPr>
              <a:t>esempio</a:t>
            </a:r>
            <a:r>
              <a:rPr lang="de-DE" dirty="0">
                <a:latin typeface="Aptos" panose="020B0004020202020204" pitchFamily="34" charset="0"/>
              </a:rPr>
              <a:t>, </a:t>
            </a:r>
            <a:r>
              <a:rPr lang="de-DE" dirty="0" err="1">
                <a:latin typeface="Aptos" panose="020B0004020202020204" pitchFamily="34" charset="0"/>
              </a:rPr>
              <a:t>all’adozione</a:t>
            </a:r>
            <a:r>
              <a:rPr lang="de-DE" dirty="0">
                <a:latin typeface="Aptos" panose="020B0004020202020204" pitchFamily="34" charset="0"/>
              </a:rPr>
              <a:t> di </a:t>
            </a:r>
            <a:r>
              <a:rPr lang="de-DE" dirty="0" err="1">
                <a:latin typeface="Aptos" panose="020B0004020202020204" pitchFamily="34" charset="0"/>
              </a:rPr>
              <a:t>buone</a:t>
            </a:r>
            <a:r>
              <a:rPr lang="de-DE" dirty="0">
                <a:latin typeface="Aptos" panose="020B0004020202020204" pitchFamily="34" charset="0"/>
              </a:rPr>
              <a:t> </a:t>
            </a:r>
            <a:r>
              <a:rPr lang="de-DE" dirty="0" err="1">
                <a:latin typeface="Aptos" panose="020B0004020202020204" pitchFamily="34" charset="0"/>
              </a:rPr>
              <a:t>pratiche</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Il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 </a:t>
            </a:r>
            <a:r>
              <a:rPr lang="de-DE" dirty="0" err="1">
                <a:latin typeface="Aptos" panose="020B0004020202020204" pitchFamily="34" charset="0"/>
              </a:rPr>
              <a:t>dispone</a:t>
            </a:r>
            <a:r>
              <a:rPr lang="de-DE" dirty="0">
                <a:latin typeface="Aptos" panose="020B0004020202020204" pitchFamily="34" charset="0"/>
              </a:rPr>
              <a:t> </a:t>
            </a:r>
            <a:r>
              <a:rPr lang="de-DE" dirty="0" err="1">
                <a:latin typeface="Aptos" panose="020B0004020202020204" pitchFamily="34" charset="0"/>
              </a:rPr>
              <a:t>già</a:t>
            </a:r>
            <a:r>
              <a:rPr lang="de-DE" dirty="0">
                <a:latin typeface="Aptos" panose="020B0004020202020204" pitchFamily="34" charset="0"/>
              </a:rPr>
              <a:t> di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catalogo</a:t>
            </a:r>
            <a:r>
              <a:rPr lang="de-DE" dirty="0">
                <a:latin typeface="Aptos" panose="020B0004020202020204" pitchFamily="34" charset="0"/>
              </a:rPr>
              <a:t> (</a:t>
            </a:r>
            <a:r>
              <a:rPr lang="de-DE" dirty="0" err="1">
                <a:latin typeface="Aptos" panose="020B0004020202020204" pitchFamily="34" charset="0"/>
              </a:rPr>
              <a:t>elettronico</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Se </a:t>
            </a:r>
            <a:r>
              <a:rPr lang="de-DE" dirty="0" err="1">
                <a:latin typeface="Aptos" panose="020B0004020202020204" pitchFamily="34" charset="0"/>
              </a:rPr>
              <a:t>sì</a:t>
            </a:r>
            <a:r>
              <a:rPr lang="de-DE" dirty="0">
                <a:latin typeface="Aptos" panose="020B0004020202020204" pitchFamily="34" charset="0"/>
              </a:rPr>
              <a:t>, in </a:t>
            </a:r>
            <a:r>
              <a:rPr lang="de-DE" dirty="0" err="1">
                <a:latin typeface="Aptos" panose="020B0004020202020204" pitchFamily="34" charset="0"/>
              </a:rPr>
              <a:t>che</a:t>
            </a:r>
            <a:r>
              <a:rPr lang="de-DE" dirty="0">
                <a:latin typeface="Aptos" panose="020B0004020202020204" pitchFamily="34" charset="0"/>
              </a:rPr>
              <a:t> modo </a:t>
            </a:r>
            <a:r>
              <a:rPr lang="de-DE" dirty="0" err="1">
                <a:latin typeface="Aptos" panose="020B0004020202020204" pitchFamily="34" charset="0"/>
              </a:rPr>
              <a:t>lo</a:t>
            </a:r>
            <a:r>
              <a:rPr lang="de-DE" dirty="0">
                <a:latin typeface="Aptos" panose="020B0004020202020204" pitchFamily="34" charset="0"/>
              </a:rPr>
              <a:t> </a:t>
            </a:r>
            <a:r>
              <a:rPr lang="de-DE" dirty="0" err="1">
                <a:latin typeface="Aptos" panose="020B0004020202020204" pitchFamily="34" charset="0"/>
              </a:rPr>
              <a:t>avete</a:t>
            </a:r>
            <a:r>
              <a:rPr lang="de-DE" dirty="0">
                <a:latin typeface="Aptos" panose="020B0004020202020204" pitchFamily="34" charset="0"/>
              </a:rPr>
              <a:t> </a:t>
            </a:r>
            <a:r>
              <a:rPr lang="de-DE" dirty="0" err="1">
                <a:latin typeface="Aptos" panose="020B0004020202020204" pitchFamily="34" charset="0"/>
              </a:rPr>
              <a:t>ottenuto</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In </a:t>
            </a:r>
            <a:r>
              <a:rPr lang="de-DE" dirty="0" err="1">
                <a:latin typeface="Aptos" panose="020B0004020202020204" pitchFamily="34" charset="0"/>
              </a:rPr>
              <a:t>caso</a:t>
            </a:r>
            <a:r>
              <a:rPr lang="de-DE" dirty="0">
                <a:latin typeface="Aptos" panose="020B0004020202020204" pitchFamily="34" charset="0"/>
              </a:rPr>
              <a:t> contrario, </a:t>
            </a:r>
            <a:r>
              <a:rPr lang="de-DE" dirty="0" err="1">
                <a:latin typeface="Aptos" panose="020B0004020202020204" pitchFamily="34" charset="0"/>
              </a:rPr>
              <a:t>sarebbe</a:t>
            </a:r>
            <a:r>
              <a:rPr lang="de-DE" dirty="0">
                <a:latin typeface="Aptos" panose="020B0004020202020204" pitchFamily="34" charset="0"/>
              </a:rPr>
              <a:t> </a:t>
            </a:r>
            <a:r>
              <a:rPr lang="de-DE" dirty="0" err="1">
                <a:latin typeface="Aptos" panose="020B0004020202020204" pitchFamily="34" charset="0"/>
              </a:rPr>
              <a:t>un’opzione</a:t>
            </a:r>
            <a:r>
              <a:rPr lang="de-DE" dirty="0">
                <a:latin typeface="Aptos" panose="020B0004020202020204" pitchFamily="34" charset="0"/>
              </a:rPr>
              <a:t> </a:t>
            </a:r>
            <a:r>
              <a:rPr lang="de-DE" dirty="0" err="1">
                <a:latin typeface="Aptos" panose="020B0004020202020204" pitchFamily="34" charset="0"/>
              </a:rPr>
              <a:t>praticabile</a:t>
            </a:r>
            <a:r>
              <a:rPr lang="de-DE" dirty="0">
                <a:latin typeface="Aptos" panose="020B0004020202020204" pitchFamily="34" charset="0"/>
              </a:rPr>
              <a:t> (solo per il </a:t>
            </a:r>
            <a:r>
              <a:rPr lang="de-DE" dirty="0" err="1">
                <a:latin typeface="Aptos" panose="020B0004020202020204" pitchFamily="34" charset="0"/>
              </a:rPr>
              <a:t>vostro</a:t>
            </a:r>
            <a:r>
              <a:rPr lang="de-DE" dirty="0">
                <a:latin typeface="Aptos" panose="020B0004020202020204" pitchFamily="34" charset="0"/>
              </a:rPr>
              <a:t> </a:t>
            </a:r>
            <a:r>
              <a:rPr lang="de-DE" dirty="0" err="1">
                <a:latin typeface="Aptos" panose="020B0004020202020204" pitchFamily="34" charset="0"/>
              </a:rPr>
              <a:t>comune</a:t>
            </a:r>
            <a:r>
              <a:rPr lang="de-DE" dirty="0">
                <a:latin typeface="Aptos" panose="020B0004020202020204" pitchFamily="34" charset="0"/>
              </a:rPr>
              <a:t> o </a:t>
            </a:r>
            <a:r>
              <a:rPr lang="de-DE" dirty="0" err="1">
                <a:latin typeface="Aptos" panose="020B0004020202020204" pitchFamily="34" charset="0"/>
              </a:rPr>
              <a:t>come</a:t>
            </a:r>
            <a:r>
              <a:rPr lang="de-DE" dirty="0">
                <a:latin typeface="Aptos" panose="020B0004020202020204" pitchFamily="34" charset="0"/>
              </a:rPr>
              <a:t> </a:t>
            </a:r>
            <a:r>
              <a:rPr lang="de-DE" dirty="0" err="1">
                <a:latin typeface="Aptos" panose="020B0004020202020204" pitchFamily="34" charset="0"/>
              </a:rPr>
              <a:t>acquisto</a:t>
            </a:r>
            <a:r>
              <a:rPr lang="de-DE" dirty="0">
                <a:latin typeface="Aptos" panose="020B0004020202020204" pitchFamily="34" charset="0"/>
              </a:rPr>
              <a:t> </a:t>
            </a:r>
            <a:r>
              <a:rPr lang="de-DE" dirty="0" err="1">
                <a:latin typeface="Aptos" panose="020B0004020202020204" pitchFamily="34" charset="0"/>
              </a:rPr>
              <a:t>congiunto</a:t>
            </a:r>
            <a:r>
              <a:rPr lang="de-DE" dirty="0">
                <a:latin typeface="Aptos" panose="020B0004020202020204" pitchFamily="34" charset="0"/>
              </a:rPr>
              <a:t> </a:t>
            </a:r>
            <a:r>
              <a:rPr lang="de-DE" dirty="0" err="1">
                <a:latin typeface="Aptos" panose="020B0004020202020204" pitchFamily="34" charset="0"/>
              </a:rPr>
              <a:t>con</a:t>
            </a:r>
            <a:r>
              <a:rPr lang="de-DE" dirty="0">
                <a:latin typeface="Aptos" panose="020B0004020202020204" pitchFamily="34" charset="0"/>
              </a:rPr>
              <a:t> </a:t>
            </a:r>
            <a:r>
              <a:rPr lang="de-DE" dirty="0" err="1">
                <a:latin typeface="Aptos" panose="020B0004020202020204" pitchFamily="34" charset="0"/>
              </a:rPr>
              <a:t>altri</a:t>
            </a:r>
            <a:r>
              <a:rPr lang="de-DE" dirty="0">
                <a:latin typeface="Aptos" panose="020B0004020202020204" pitchFamily="34" charset="0"/>
              </a:rPr>
              <a:t> </a:t>
            </a:r>
            <a:r>
              <a:rPr lang="de-DE" dirty="0" err="1">
                <a:latin typeface="Aptos" panose="020B0004020202020204" pitchFamily="34" charset="0"/>
              </a:rPr>
              <a:t>comuni</a:t>
            </a:r>
            <a:r>
              <a:rPr lang="de-DE" dirty="0">
                <a:latin typeface="Aptos" panose="020B0004020202020204" pitchFamily="34" charset="0"/>
              </a:rPr>
              <a:t>)?</a:t>
            </a:r>
          </a:p>
        </p:txBody>
      </p:sp>
      <p:sp>
        <p:nvSpPr>
          <p:cNvPr id="184" name="Google Shape;184;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2671</Words>
  <Application>Microsoft Macintosh PowerPoint</Application>
  <PresentationFormat>Breitbild</PresentationFormat>
  <Paragraphs>162</Paragraphs>
  <Slides>18</Slides>
  <Notes>18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Aptos</vt:lpstr>
      <vt:lpstr>Calibri</vt:lpstr>
      <vt:lpstr>Play</vt:lpstr>
      <vt:lpstr>Aptos Serif</vt:lpstr>
      <vt:lpstr>Benutzerdefiniert</vt:lpstr>
      <vt:lpstr>PowerPoint-Präsentation</vt:lpstr>
      <vt:lpstr>Agenda</vt:lpstr>
      <vt:lpstr>1. Esempio pratico: marchi  di prodotti </vt:lpstr>
      <vt:lpstr>Esempi di marchi di prodotti</vt:lpstr>
      <vt:lpstr>Esercizio di gruppo:  marchi di prodotti</vt:lpstr>
      <vt:lpstr>2. Esempio pratico: illuminazione a LED </vt:lpstr>
      <vt:lpstr>Esercizio di gruppo:  illuminazione a LED</vt:lpstr>
      <vt:lpstr>3. Esempio pratico:  Catalogo (elettronico)</vt:lpstr>
      <vt:lpstr>Esercizio di gruppo:  catalogo (elettronico)</vt:lpstr>
      <vt:lpstr>4. Esempio pratico: coinvolgimento dei dipendenti comunali </vt:lpstr>
      <vt:lpstr>Esercizio di gruppo:  coinvolgere i collaboratori</vt:lpstr>
      <vt:lpstr>5. Esempio pratico di coinvolgimento degli stakeholder</vt:lpstr>
      <vt:lpstr>Esercizio di gruppo:  coinvolgimento dei gruppi di interesse</vt:lpstr>
      <vt:lpstr>6. Esempio pratico: i rischi delle auto elettriche</vt:lpstr>
      <vt:lpstr>Esercizio di gruppo:  i rischi delle auto elettriche</vt:lpstr>
      <vt:lpstr>Grazie per l’attenzione!</vt:lpstr>
      <vt:lpstr>Riferimenti bibliografici Testo:</vt:lpstr>
      <vt:lpstr>Riferimenti bibliografici immagini: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Katharina Gasteiger</cp:lastModifiedBy>
  <cp:revision>8</cp:revision>
  <dcterms:created xsi:type="dcterms:W3CDTF">2024-09-16T10:50:40Z</dcterms:created>
  <dcterms:modified xsi:type="dcterms:W3CDTF">2026-04-29T07:51:57Z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