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2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12192000" cy="6858000"/>
  <p:notesSz cx="6858000" cy="9144000"/>
  <p:embeddedFontLst>
    <p:embeddedFont>
      <p:font typeface="Aptos Serif" panose="02020604070405020304" pitchFamily="18" charset="0"/>
      <p:regular r:id="rId25"/>
      <p:bold r:id="rId26"/>
      <p:italic r:id="rId27"/>
      <p:boldItalic r:id="rId28"/>
    </p:embeddedFont>
    <p:embeddedFont>
      <p:font typeface="Play"/>
      <p:regular r:id="rId29"/>
      <p:bold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h/nB2IoGugElZoCPKw6iiqBMaja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vien Füh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2"/>
    <p:restoredTop sz="94752"/>
  </p:normalViewPr>
  <p:slideViewPr>
    <p:cSldViewPr snapToGrid="0">
      <p:cViewPr varScale="1">
        <p:scale>
          <a:sx n="112" d="100"/>
          <a:sy n="112" d="100"/>
        </p:scale>
        <p:origin x="50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18" name="Google Shape;11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0" name="Google Shape;19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10</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98" name="Google Shape;19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11</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06" name="Google Shape;20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14" name="Google Shape;21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13</a:t>
            </a:fld>
            <a:endParaRPr sz="120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2" name="Google Shape;22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14</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0" name="Google Shape;230;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15</a:t>
            </a:fld>
            <a:endParaRPr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38" name="Google Shape;23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46" name="Google Shape;24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17</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54" name="Google Shape;25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18</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61" name="Google Shape;261;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19</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27" name="Google Shape;12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2</a:t>
            </a:fld>
            <a:endParaRPr sz="12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4" name="Google Shape;13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2" name="Google Shape;14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4</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0" name="Google Shape;15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58" name="Google Shape;15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66" name="Google Shape;166;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7</a:t>
            </a:fld>
            <a:endParaRPr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74" name="Google Shape;17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8</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82" name="Google Shape;18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1">
  <p:cSld name="Titel 1">
    <p:bg>
      <p:bgPr>
        <a:solidFill>
          <a:schemeClr val="lt1"/>
        </a:solidFill>
        <a:effectLst/>
      </p:bgPr>
    </p:bg>
    <p:spTree>
      <p:nvGrpSpPr>
        <p:cNvPr id="1" name="Shape 15"/>
        <p:cNvGrpSpPr/>
        <p:nvPr/>
      </p:nvGrpSpPr>
      <p:grpSpPr>
        <a:xfrm>
          <a:off x="0" y="0"/>
          <a:ext cx="0" cy="0"/>
          <a:chOff x="0" y="0"/>
          <a:chExt cx="0" cy="0"/>
        </a:xfrm>
      </p:grpSpPr>
      <p:sp>
        <p:nvSpPr>
          <p:cNvPr id="16" name="Google Shape;16;p25"/>
          <p:cNvSpPr/>
          <p:nvPr/>
        </p:nvSpPr>
        <p:spPr>
          <a:xfrm rot="10800000">
            <a:off x="332000" y="4831776"/>
            <a:ext cx="4356925" cy="4052448"/>
          </a:xfrm>
          <a:prstGeom prst="pie">
            <a:avLst>
              <a:gd name="adj1" fmla="val 0"/>
              <a:gd name="adj2" fmla="val 10801609"/>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25"/>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8" name="Google Shape;18;p25"/>
          <p:cNvCxnSpPr/>
          <p:nvPr/>
        </p:nvCxnSpPr>
        <p:spPr>
          <a:xfrm>
            <a:off x="6309360" y="3950208"/>
            <a:ext cx="2133600" cy="3992"/>
          </a:xfrm>
          <a:prstGeom prst="straightConnector1">
            <a:avLst/>
          </a:prstGeom>
          <a:noFill/>
          <a:ln w="101600" cap="flat" cmpd="sng">
            <a:solidFill>
              <a:schemeClr val="accent3"/>
            </a:solidFill>
            <a:prstDash val="solid"/>
            <a:miter lim="800000"/>
            <a:headEnd type="none" w="sm" len="sm"/>
            <a:tailEnd type="none" w="sm" len="sm"/>
          </a:ln>
        </p:spPr>
      </p:cxnSp>
      <p:sp>
        <p:nvSpPr>
          <p:cNvPr id="19" name="Google Shape;19;p25"/>
          <p:cNvSpPr/>
          <p:nvPr/>
        </p:nvSpPr>
        <p:spPr>
          <a:xfrm rot="10800000">
            <a:off x="-1304496" y="5613097"/>
            <a:ext cx="2624490" cy="2489806"/>
          </a:xfrm>
          <a:prstGeom prst="pie">
            <a:avLst>
              <a:gd name="adj1" fmla="val 5413995"/>
              <a:gd name="adj2" fmla="val 10826281"/>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Google Shape;20;p25"/>
          <p:cNvSpPr/>
          <p:nvPr/>
        </p:nvSpPr>
        <p:spPr>
          <a:xfrm rot="-5400000">
            <a:off x="-1055890" y="818688"/>
            <a:ext cx="2127278" cy="2127278"/>
          </a:xfrm>
          <a:prstGeom prst="pie">
            <a:avLst>
              <a:gd name="adj1" fmla="val 0"/>
              <a:gd name="adj2" fmla="val 1085180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el und Inhalt ">
  <p:cSld name="Titel und Inhalt ">
    <p:bg>
      <p:bgPr>
        <a:solidFill>
          <a:schemeClr val="lt1"/>
        </a:solidFill>
        <a:effectLst/>
      </p:bgPr>
    </p:bg>
    <p:spTree>
      <p:nvGrpSpPr>
        <p:cNvPr id="1" name="Shape 86"/>
        <p:cNvGrpSpPr/>
        <p:nvPr/>
      </p:nvGrpSpPr>
      <p:grpSpPr>
        <a:xfrm>
          <a:off x="0" y="0"/>
          <a:ext cx="0" cy="0"/>
          <a:chOff x="0" y="0"/>
          <a:chExt cx="0" cy="0"/>
        </a:xfrm>
      </p:grpSpPr>
      <p:sp>
        <p:nvSpPr>
          <p:cNvPr id="87" name="Google Shape;87;p34"/>
          <p:cNvSpPr txBox="1">
            <a:spLocks noGrp="1"/>
          </p:cNvSpPr>
          <p:nvPr>
            <p:ph type="title"/>
          </p:nvPr>
        </p:nvSpPr>
        <p:spPr>
          <a:xfrm>
            <a:off x="6318885" y="3499667"/>
            <a:ext cx="4939666" cy="254281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88" name="Google Shape;88;p34"/>
          <p:cNvCxnSpPr/>
          <p:nvPr/>
        </p:nvCxnSpPr>
        <p:spPr>
          <a:xfrm>
            <a:off x="6347460" y="631317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9" name="Google Shape;89;p34"/>
          <p:cNvSpPr txBox="1">
            <a:spLocks noGrp="1"/>
          </p:cNvSpPr>
          <p:nvPr>
            <p:ph type="body" idx="1"/>
          </p:nvPr>
        </p:nvSpPr>
        <p:spPr>
          <a:xfrm>
            <a:off x="603885" y="457201"/>
            <a:ext cx="5198269" cy="2305050"/>
          </a:xfrm>
          <a:prstGeom prst="rect">
            <a:avLst/>
          </a:prstGeom>
          <a:noFill/>
          <a:ln>
            <a:noFill/>
          </a:ln>
        </p:spPr>
        <p:txBody>
          <a:bodyPr spcFirstLastPara="1" wrap="square" lIns="0" tIns="274300" rIns="91425" bIns="45700" anchor="t" anchorCtr="0">
            <a:normAutofit/>
          </a:bodyPr>
          <a:lstStyle>
            <a:lvl1pPr marL="457200" lvl="0" indent="-355600" algn="l">
              <a:lnSpc>
                <a:spcPct val="90000"/>
              </a:lnSpc>
              <a:spcBef>
                <a:spcPts val="1800"/>
              </a:spcBef>
              <a:spcAft>
                <a:spcPts val="0"/>
              </a:spcAft>
              <a:buClr>
                <a:srgbClr val="3F3F3F"/>
              </a:buClr>
              <a:buSzPts val="2000"/>
              <a:buFont typeface="Play"/>
              <a:buAutoNum type="arabicPeriod"/>
              <a:defRPr sz="2000"/>
            </a:lvl1pPr>
            <a:lvl2pPr marL="914400" lvl="1" indent="-355600" algn="l">
              <a:lnSpc>
                <a:spcPct val="90000"/>
              </a:lnSpc>
              <a:spcBef>
                <a:spcPts val="1800"/>
              </a:spcBef>
              <a:spcAft>
                <a:spcPts val="0"/>
              </a:spcAft>
              <a:buClr>
                <a:srgbClr val="3F3F3F"/>
              </a:buClr>
              <a:buSzPts val="2000"/>
              <a:buFont typeface="Play"/>
              <a:buAutoNum type="alphaLcPeriod"/>
              <a:defRPr sz="2000"/>
            </a:lvl2pPr>
            <a:lvl3pPr marL="1371600" lvl="2" indent="-355600" algn="l">
              <a:lnSpc>
                <a:spcPct val="90000"/>
              </a:lnSpc>
              <a:spcBef>
                <a:spcPts val="1800"/>
              </a:spcBef>
              <a:spcAft>
                <a:spcPts val="0"/>
              </a:spcAft>
              <a:buClr>
                <a:srgbClr val="3F3F3F"/>
              </a:buClr>
              <a:buSzPts val="2000"/>
              <a:buFont typeface="Play"/>
              <a:buAutoNum type="arabicParenR"/>
              <a:defRPr sz="2000"/>
            </a:lvl3pPr>
            <a:lvl4pPr marL="1828800" lvl="3" indent="-228600" algn="l">
              <a:lnSpc>
                <a:spcPct val="90000"/>
              </a:lnSpc>
              <a:spcBef>
                <a:spcPts val="1800"/>
              </a:spcBef>
              <a:spcAft>
                <a:spcPts val="0"/>
              </a:spcAft>
              <a:buClr>
                <a:srgbClr val="3F3F3F"/>
              </a:buClr>
              <a:buSzPts val="2000"/>
              <a:buFont typeface="Play"/>
              <a:buNone/>
              <a:defRPr sz="2000"/>
            </a:lvl4pPr>
            <a:lvl5pPr marL="2286000" lvl="4" indent="-355600" algn="l">
              <a:lnSpc>
                <a:spcPct val="90000"/>
              </a:lnSpc>
              <a:spcBef>
                <a:spcPts val="1800"/>
              </a:spcBef>
              <a:spcAft>
                <a:spcPts val="0"/>
              </a:spcAft>
              <a:buClr>
                <a:srgbClr val="3F3F3F"/>
              </a:buClr>
              <a:buSzPts val="2000"/>
              <a:buFont typeface="Play"/>
              <a:buAutoNum type="arabicPeriod"/>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0" name="Google Shape;90;p34"/>
          <p:cNvSpPr txBox="1">
            <a:spLocks noGrp="1"/>
          </p:cNvSpPr>
          <p:nvPr>
            <p:ph type="body" idx="2"/>
          </p:nvPr>
        </p:nvSpPr>
        <p:spPr>
          <a:xfrm>
            <a:off x="594360" y="2810595"/>
            <a:ext cx="5198269" cy="3319513"/>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91" name="Google Shape;91;p3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92" name="Google Shape;92;p3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4"/>
          <p:cNvSpPr/>
          <p:nvPr/>
        </p:nvSpPr>
        <p:spPr>
          <a:xfrm>
            <a:off x="8601559" y="-1416132"/>
            <a:ext cx="2848220" cy="284822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 name="Google Shape;94;p34"/>
          <p:cNvSpPr/>
          <p:nvPr/>
        </p:nvSpPr>
        <p:spPr>
          <a:xfrm>
            <a:off x="6179401" y="-908076"/>
            <a:ext cx="1807674" cy="183210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95;p34"/>
          <p:cNvSpPr/>
          <p:nvPr/>
        </p:nvSpPr>
        <p:spPr>
          <a:xfrm>
            <a:off x="7827282" y="1627027"/>
            <a:ext cx="1307555" cy="1307555"/>
          </a:xfrm>
          <a:prstGeom prst="ellipse">
            <a:avLst/>
          </a:prstGeom>
          <a:solidFill>
            <a:srgbClr val="CBE27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elinhalt und Tabelle">
  <p:cSld name="Titelinhalt und Tabelle">
    <p:bg>
      <p:bgPr>
        <a:solidFill>
          <a:schemeClr val="lt1"/>
        </a:solidFill>
        <a:effectLst/>
      </p:bgPr>
    </p:bg>
    <p:spTree>
      <p:nvGrpSpPr>
        <p:cNvPr id="1" name="Shape 96"/>
        <p:cNvGrpSpPr/>
        <p:nvPr/>
      </p:nvGrpSpPr>
      <p:grpSpPr>
        <a:xfrm>
          <a:off x="0" y="0"/>
          <a:ext cx="0" cy="0"/>
          <a:chOff x="0" y="0"/>
          <a:chExt cx="0" cy="0"/>
        </a:xfrm>
      </p:grpSpPr>
      <p:sp>
        <p:nvSpPr>
          <p:cNvPr id="97" name="Google Shape;97;p35"/>
          <p:cNvSpPr txBox="1">
            <a:spLocks noGrp="1"/>
          </p:cNvSpPr>
          <p:nvPr>
            <p:ph type="title"/>
          </p:nvPr>
        </p:nvSpPr>
        <p:spPr>
          <a:xfrm>
            <a:off x="3661409" y="4661717"/>
            <a:ext cx="7936230" cy="138076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98" name="Google Shape;98;p35"/>
          <p:cNvCxnSpPr/>
          <p:nvPr/>
        </p:nvCxnSpPr>
        <p:spPr>
          <a:xfrm>
            <a:off x="3670935" y="631317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99" name="Google Shape;99;p35"/>
          <p:cNvSpPr txBox="1">
            <a:spLocks noGrp="1"/>
          </p:cNvSpPr>
          <p:nvPr>
            <p:ph type="body" idx="1"/>
          </p:nvPr>
        </p:nvSpPr>
        <p:spPr>
          <a:xfrm>
            <a:off x="603885" y="584005"/>
            <a:ext cx="2825115" cy="3999060"/>
          </a:xfrm>
          <a:prstGeom prst="rect">
            <a:avLst/>
          </a:prstGeom>
          <a:noFill/>
          <a:ln>
            <a:noFill/>
          </a:ln>
        </p:spPr>
        <p:txBody>
          <a:bodyPr spcFirstLastPara="1" wrap="square" lIns="0" tIns="274300" rIns="91425" bIns="4570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228600" algn="l">
              <a:lnSpc>
                <a:spcPct val="90000"/>
              </a:lnSpc>
              <a:spcBef>
                <a:spcPts val="1800"/>
              </a:spcBef>
              <a:spcAft>
                <a:spcPts val="0"/>
              </a:spcAft>
              <a:buClr>
                <a:srgbClr val="3F3F3F"/>
              </a:buClr>
              <a:buSzPts val="2000"/>
              <a:buNone/>
              <a:defRPr sz="2000"/>
            </a:lvl2pPr>
            <a:lvl3pPr marL="1371600" lvl="2" indent="-228600" algn="l">
              <a:lnSpc>
                <a:spcPct val="90000"/>
              </a:lnSpc>
              <a:spcBef>
                <a:spcPts val="1800"/>
              </a:spcBef>
              <a:spcAft>
                <a:spcPts val="0"/>
              </a:spcAft>
              <a:buClr>
                <a:srgbClr val="3F3F3F"/>
              </a:buClr>
              <a:buSzPts val="2000"/>
              <a:buNone/>
              <a:defRPr sz="2000"/>
            </a:lvl3pPr>
            <a:lvl4pPr marL="1828800" lvl="3" indent="-228600" algn="l">
              <a:lnSpc>
                <a:spcPct val="90000"/>
              </a:lnSpc>
              <a:spcBef>
                <a:spcPts val="1800"/>
              </a:spcBef>
              <a:spcAft>
                <a:spcPts val="0"/>
              </a:spcAft>
              <a:buClr>
                <a:srgbClr val="3F3F3F"/>
              </a:buClr>
              <a:buSzPts val="2000"/>
              <a:buNone/>
              <a:defRPr sz="2000"/>
            </a:lvl4pPr>
            <a:lvl5pPr marL="2286000" lvl="4" indent="-228600" algn="l">
              <a:lnSpc>
                <a:spcPct val="90000"/>
              </a:lnSpc>
              <a:spcBef>
                <a:spcPts val="1800"/>
              </a:spcBef>
              <a:spcAft>
                <a:spcPts val="0"/>
              </a:spcAft>
              <a:buClr>
                <a:srgbClr val="3F3F3F"/>
              </a:buClr>
              <a:buSzPts val="2000"/>
              <a:buNone/>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0" name="Google Shape;100;p35"/>
          <p:cNvSpPr txBox="1">
            <a:spLocks noGrp="1"/>
          </p:cNvSpPr>
          <p:nvPr>
            <p:ph type="body" idx="2"/>
          </p:nvPr>
        </p:nvSpPr>
        <p:spPr>
          <a:xfrm>
            <a:off x="3670934" y="584005"/>
            <a:ext cx="7926705" cy="399906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800"/>
              </a:spcBef>
              <a:spcAft>
                <a:spcPts val="0"/>
              </a:spcAft>
              <a:buClr>
                <a:srgbClr val="3F3F3F"/>
              </a:buClr>
              <a:buSzPts val="2000"/>
              <a:buNone/>
              <a:defRPr sz="2000"/>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101" name="Google Shape;101;p35"/>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102" name="Google Shape;102;p35"/>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103" name="Google Shape;103;p35"/>
          <p:cNvGrpSpPr/>
          <p:nvPr/>
        </p:nvGrpSpPr>
        <p:grpSpPr>
          <a:xfrm rot="-5400000">
            <a:off x="-1340601" y="4196010"/>
            <a:ext cx="3053166" cy="2270813"/>
            <a:chOff x="4881398" y="2159825"/>
            <a:chExt cx="3881604" cy="2778984"/>
          </a:xfrm>
        </p:grpSpPr>
        <p:sp>
          <p:nvSpPr>
            <p:cNvPr id="104" name="Google Shape;104;p35"/>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 name="Google Shape;105;p35"/>
            <p:cNvSpPr/>
            <p:nvPr/>
          </p:nvSpPr>
          <p:spPr>
            <a:xfrm>
              <a:off x="4881398" y="2622831"/>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6" name="Google Shape;106;p35"/>
            <p:cNvSpPr/>
            <p:nvPr/>
          </p:nvSpPr>
          <p:spPr>
            <a:xfrm>
              <a:off x="5871703" y="4132729"/>
              <a:ext cx="806080" cy="80608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elle 2">
  <p:cSld name="Tabelle 2">
    <p:bg>
      <p:bgPr>
        <a:solidFill>
          <a:schemeClr val="lt1"/>
        </a:solidFill>
        <a:effectLst/>
      </p:bgPr>
    </p:bg>
    <p:spTree>
      <p:nvGrpSpPr>
        <p:cNvPr id="1" name="Shape 107"/>
        <p:cNvGrpSpPr/>
        <p:nvPr/>
      </p:nvGrpSpPr>
      <p:grpSpPr>
        <a:xfrm>
          <a:off x="0" y="0"/>
          <a:ext cx="0" cy="0"/>
          <a:chOff x="0" y="0"/>
          <a:chExt cx="0" cy="0"/>
        </a:xfrm>
      </p:grpSpPr>
      <p:sp>
        <p:nvSpPr>
          <p:cNvPr id="108" name="Google Shape;108;p36"/>
          <p:cNvSpPr txBox="1">
            <a:spLocks noGrp="1"/>
          </p:cNvSpPr>
          <p:nvPr>
            <p:ph type="title"/>
          </p:nvPr>
        </p:nvSpPr>
        <p:spPr>
          <a:xfrm>
            <a:off x="594360" y="202400"/>
            <a:ext cx="10972800" cy="157032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110" name="Google Shape;110;p3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111" name="Google Shape;111;p36"/>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inanzierung">
  <p:cSld name="Finanzierung">
    <p:spTree>
      <p:nvGrpSpPr>
        <p:cNvPr id="1" name="Shape 112"/>
        <p:cNvGrpSpPr/>
        <p:nvPr/>
      </p:nvGrpSpPr>
      <p:grpSpPr>
        <a:xfrm>
          <a:off x="0" y="0"/>
          <a:ext cx="0" cy="0"/>
          <a:chOff x="0" y="0"/>
          <a:chExt cx="0" cy="0"/>
        </a:xfrm>
      </p:grpSpPr>
      <p:sp>
        <p:nvSpPr>
          <p:cNvPr id="113" name="Google Shape;113;p37"/>
          <p:cNvSpPr txBox="1">
            <a:spLocks noGrp="1"/>
          </p:cNvSpPr>
          <p:nvPr>
            <p:ph type="body" idx="1"/>
          </p:nvPr>
        </p:nvSpPr>
        <p:spPr>
          <a:xfrm>
            <a:off x="2179161" y="3113786"/>
            <a:ext cx="4749959" cy="20367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F3F3F"/>
              </a:buClr>
              <a:buSzPts val="1800"/>
              <a:buNone/>
              <a:defRPr/>
            </a:lvl1pPr>
            <a:lvl2pPr marL="914400" lvl="1" indent="-342900" algn="l">
              <a:lnSpc>
                <a:spcPct val="90000"/>
              </a:lnSpc>
              <a:spcBef>
                <a:spcPts val="500"/>
              </a:spcBef>
              <a:spcAft>
                <a:spcPts val="0"/>
              </a:spcAft>
              <a:buClr>
                <a:srgbClr val="3F3F3F"/>
              </a:buClr>
              <a:buSzPts val="1800"/>
              <a:buChar char="•"/>
              <a:defRPr/>
            </a:lvl2pPr>
            <a:lvl3pPr marL="1371600" lvl="2" indent="-342900" algn="l">
              <a:lnSpc>
                <a:spcPct val="90000"/>
              </a:lnSpc>
              <a:spcBef>
                <a:spcPts val="500"/>
              </a:spcBef>
              <a:spcAft>
                <a:spcPts val="0"/>
              </a:spcAft>
              <a:buClr>
                <a:srgbClr val="3F3F3F"/>
              </a:buClr>
              <a:buSzPts val="1800"/>
              <a:buChar char="•"/>
              <a:defRPr/>
            </a:lvl3pPr>
            <a:lvl4pPr marL="1828800" lvl="3" indent="-342900" algn="l">
              <a:lnSpc>
                <a:spcPct val="90000"/>
              </a:lnSpc>
              <a:spcBef>
                <a:spcPts val="500"/>
              </a:spcBef>
              <a:spcAft>
                <a:spcPts val="0"/>
              </a:spcAft>
              <a:buClr>
                <a:srgbClr val="3F3F3F"/>
              </a:buClr>
              <a:buSzPts val="1800"/>
              <a:buChar char="•"/>
              <a:defRPr/>
            </a:lvl4pPr>
            <a:lvl5pPr marL="2286000" lvl="4" indent="-342900" algn="l">
              <a:lnSpc>
                <a:spcPct val="90000"/>
              </a:lnSpc>
              <a:spcBef>
                <a:spcPts val="500"/>
              </a:spcBef>
              <a:spcAft>
                <a:spcPts val="0"/>
              </a:spcAft>
              <a:buClr>
                <a:srgbClr val="3F3F3F"/>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pic>
        <p:nvPicPr>
          <p:cNvPr id="114" name="Google Shape;114;p37" descr="Ein Bild, das Screenshot, Schrift, Text, Electric Blue (Farbe) enthält.&#10;&#10;Automatisch generierte Beschreibung"/>
          <p:cNvPicPr preferRelativeResize="0"/>
          <p:nvPr/>
        </p:nvPicPr>
        <p:blipFill rotWithShape="1">
          <a:blip r:embed="rId2">
            <a:alphaModFix/>
          </a:blip>
          <a:srcRect/>
          <a:stretch/>
        </p:blipFill>
        <p:spPr>
          <a:xfrm>
            <a:off x="2041071" y="2129065"/>
            <a:ext cx="3150689" cy="87296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1">
  <p:cSld name="Agenda 1">
    <p:spTree>
      <p:nvGrpSpPr>
        <p:cNvPr id="1" name="Shape 21"/>
        <p:cNvGrpSpPr/>
        <p:nvPr/>
      </p:nvGrpSpPr>
      <p:grpSpPr>
        <a:xfrm>
          <a:off x="0" y="0"/>
          <a:ext cx="0" cy="0"/>
          <a:chOff x="0" y="0"/>
          <a:chExt cx="0" cy="0"/>
        </a:xfrm>
      </p:grpSpPr>
      <p:sp>
        <p:nvSpPr>
          <p:cNvPr id="22" name="Google Shape;22;p26"/>
          <p:cNvSpPr/>
          <p:nvPr/>
        </p:nvSpPr>
        <p:spPr>
          <a:xfrm>
            <a:off x="9879382" y="-116909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 name="Google Shape;23;p26"/>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6"/>
          <p:cNvSpPr txBox="1">
            <a:spLocks noGrp="1"/>
          </p:cNvSpPr>
          <p:nvPr>
            <p:ph type="body" idx="1"/>
          </p:nvPr>
        </p:nvSpPr>
        <p:spPr>
          <a:xfrm>
            <a:off x="594359" y="2281918"/>
            <a:ext cx="6787747" cy="3708517"/>
          </a:xfrm>
          <a:prstGeom prst="rect">
            <a:avLst/>
          </a:prstGeom>
          <a:noFill/>
          <a:ln>
            <a:noFill/>
          </a:ln>
        </p:spPr>
        <p:txBody>
          <a:bodyPr spcFirstLastPara="1" wrap="square" lIns="0" tIns="228600" rIns="0" bIns="0" anchor="t" anchorCtr="0">
            <a:normAutofit/>
          </a:bodyPr>
          <a:lstStyle>
            <a:lvl1pPr marL="457200" lvl="0" indent="-228600" algn="l">
              <a:lnSpc>
                <a:spcPct val="80000"/>
              </a:lnSpc>
              <a:spcBef>
                <a:spcPts val="2200"/>
              </a:spcBef>
              <a:spcAft>
                <a:spcPts val="0"/>
              </a:spcAft>
              <a:buClr>
                <a:schemeClr val="accent4"/>
              </a:buClr>
              <a:buSzPts val="2400"/>
              <a:buFont typeface="Arial"/>
              <a:buNone/>
              <a:defRPr sz="2400" b="1" i="0">
                <a:solidFill>
                  <a:schemeClr val="accent4"/>
                </a:solidFill>
                <a:latin typeface="Arial"/>
                <a:ea typeface="Arial"/>
                <a:cs typeface="Arial"/>
                <a:sym typeface="Arial"/>
              </a:defRPr>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5" name="Google Shape;25;p26"/>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26" name="Google Shape;26;p26"/>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27" name="Google Shape;27;p26"/>
          <p:cNvCxnSpPr/>
          <p:nvPr/>
        </p:nvCxnSpPr>
        <p:spPr>
          <a:xfrm>
            <a:off x="594360" y="2148840"/>
            <a:ext cx="2130552" cy="0"/>
          </a:xfrm>
          <a:prstGeom prst="straightConnector1">
            <a:avLst/>
          </a:prstGeom>
          <a:noFill/>
          <a:ln w="101600" cap="flat" cmpd="sng">
            <a:solidFill>
              <a:schemeClr val="accent4"/>
            </a:solidFill>
            <a:prstDash val="solid"/>
            <a:miter lim="800000"/>
            <a:headEnd type="none" w="sm" len="sm"/>
            <a:tailEnd type="none" w="sm" len="sm"/>
          </a:ln>
        </p:spPr>
      </p:cxnSp>
      <p:sp>
        <p:nvSpPr>
          <p:cNvPr id="28" name="Google Shape;28;p26"/>
          <p:cNvSpPr/>
          <p:nvPr/>
        </p:nvSpPr>
        <p:spPr>
          <a:xfrm>
            <a:off x="8076007"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9" name="Google Shape;29;p26"/>
          <p:cNvSpPr/>
          <p:nvPr/>
        </p:nvSpPr>
        <p:spPr>
          <a:xfrm>
            <a:off x="9723419" y="301731"/>
            <a:ext cx="846741" cy="808715"/>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elinhalt und Bild">
  <p:cSld name="Titelinhalt und Bild">
    <p:bg>
      <p:bgPr>
        <a:solidFill>
          <a:schemeClr val="lt1"/>
        </a:solidFill>
        <a:effectLst/>
      </p:bgPr>
    </p:bg>
    <p:spTree>
      <p:nvGrpSpPr>
        <p:cNvPr id="1" name="Shape 30"/>
        <p:cNvGrpSpPr/>
        <p:nvPr/>
      </p:nvGrpSpPr>
      <p:grpSpPr>
        <a:xfrm>
          <a:off x="0" y="0"/>
          <a:ext cx="0" cy="0"/>
          <a:chOff x="0" y="0"/>
          <a:chExt cx="0" cy="0"/>
        </a:xfrm>
      </p:grpSpPr>
      <p:sp>
        <p:nvSpPr>
          <p:cNvPr id="31" name="Google Shape;31;p27"/>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33" name="Google Shape;33;p27"/>
          <p:cNvCxnSpPr/>
          <p:nvPr/>
        </p:nvCxnSpPr>
        <p:spPr>
          <a:xfrm>
            <a:off x="594360" y="2997459"/>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34" name="Google Shape;34;p27"/>
          <p:cNvSpPr>
            <a:spLocks noGrp="1"/>
          </p:cNvSpPr>
          <p:nvPr>
            <p:ph type="pic" idx="2"/>
          </p:nvPr>
        </p:nvSpPr>
        <p:spPr>
          <a:xfrm flipH="1">
            <a:off x="6733505" y="0"/>
            <a:ext cx="5458495" cy="6858000"/>
          </a:xfrm>
          <a:prstGeom prst="flowChartDelay">
            <a:avLst/>
          </a:prstGeom>
          <a:solidFill>
            <a:srgbClr val="87C3CD"/>
          </a:solidFill>
          <a:ln>
            <a:noFill/>
          </a:ln>
        </p:spPr>
      </p:sp>
      <p:sp>
        <p:nvSpPr>
          <p:cNvPr id="35" name="Google Shape;35;p27"/>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36" name="Google Shape;36;p27"/>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 und zwei Inhalte">
  <p:cSld name="Titel und zwei Inhalte">
    <p:bg>
      <p:bgPr>
        <a:solidFill>
          <a:schemeClr val="lt1"/>
        </a:solidFill>
        <a:effectLst/>
      </p:bgPr>
    </p:bg>
    <p:spTree>
      <p:nvGrpSpPr>
        <p:cNvPr id="1" name="Shape 37"/>
        <p:cNvGrpSpPr/>
        <p:nvPr/>
      </p:nvGrpSpPr>
      <p:grpSpPr>
        <a:xfrm>
          <a:off x="0" y="0"/>
          <a:ext cx="0" cy="0"/>
          <a:chOff x="0" y="0"/>
          <a:chExt cx="0" cy="0"/>
        </a:xfrm>
      </p:grpSpPr>
      <p:sp>
        <p:nvSpPr>
          <p:cNvPr id="38" name="Google Shape;38;p28"/>
          <p:cNvSpPr txBox="1">
            <a:spLocks noGrp="1"/>
          </p:cNvSpPr>
          <p:nvPr>
            <p:ph type="title"/>
          </p:nvPr>
        </p:nvSpPr>
        <p:spPr>
          <a:xfrm>
            <a:off x="594360" y="198408"/>
            <a:ext cx="10972800" cy="1574317"/>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39" name="Google Shape;39;p28"/>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40" name="Google Shape;40;p28"/>
          <p:cNvSpPr txBox="1">
            <a:spLocks noGrp="1"/>
          </p:cNvSpPr>
          <p:nvPr>
            <p:ph type="body" idx="1"/>
          </p:nvPr>
        </p:nvSpPr>
        <p:spPr>
          <a:xfrm>
            <a:off x="595523" y="2676525"/>
            <a:ext cx="5746750" cy="3597470"/>
          </a:xfrm>
          <a:prstGeom prst="rect">
            <a:avLst/>
          </a:prstGeom>
          <a:noFill/>
          <a:ln>
            <a:noFill/>
          </a:ln>
        </p:spPr>
        <p:txBody>
          <a:bodyPr spcFirstLastPara="1" wrap="square" lIns="0" tIns="45700" rIns="91425" bIns="45700" anchor="t" anchorCtr="0">
            <a:normAutofit/>
          </a:bodyPr>
          <a:lstStyle>
            <a:lvl1pPr marL="457200" lvl="0" indent="-228600" algn="l">
              <a:lnSpc>
                <a:spcPct val="90000"/>
              </a:lnSpc>
              <a:spcBef>
                <a:spcPts val="1800"/>
              </a:spcBef>
              <a:spcAft>
                <a:spcPts val="0"/>
              </a:spcAft>
              <a:buClr>
                <a:srgbClr val="3F3F3F"/>
              </a:buClr>
              <a:buSzPts val="2000"/>
              <a:buNone/>
              <a:defRPr sz="2000"/>
            </a:lvl1pPr>
            <a:lvl2pPr marL="914400" lvl="1" indent="-355600" algn="l">
              <a:lnSpc>
                <a:spcPct val="90000"/>
              </a:lnSpc>
              <a:spcBef>
                <a:spcPts val="6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1" name="Google Shape;41;p28"/>
          <p:cNvSpPr txBox="1">
            <a:spLocks noGrp="1"/>
          </p:cNvSpPr>
          <p:nvPr>
            <p:ph type="body" idx="2"/>
          </p:nvPr>
        </p:nvSpPr>
        <p:spPr>
          <a:xfrm>
            <a:off x="7620000" y="2676525"/>
            <a:ext cx="3947160" cy="3597470"/>
          </a:xfrm>
          <a:prstGeom prst="rect">
            <a:avLst/>
          </a:prstGeom>
          <a:noFill/>
          <a:ln>
            <a:noFill/>
          </a:ln>
        </p:spPr>
        <p:txBody>
          <a:bodyPr spcFirstLastPara="1" wrap="square" lIns="0" tIns="45700" rIns="91425" bIns="45700" anchor="t" anchorCtr="0">
            <a:normAutofit/>
          </a:bodyPr>
          <a:lstStyle>
            <a:lvl1pPr marL="457200" lvl="0" indent="-355600" algn="l">
              <a:lnSpc>
                <a:spcPct val="90000"/>
              </a:lnSpc>
              <a:spcBef>
                <a:spcPts val="1800"/>
              </a:spcBef>
              <a:spcAft>
                <a:spcPts val="0"/>
              </a:spcAft>
              <a:buClr>
                <a:srgbClr val="3F3F3F"/>
              </a:buClr>
              <a:buSzPts val="2000"/>
              <a:buFont typeface="Arial"/>
              <a:buChar char="•"/>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2" name="Google Shape;42;p28"/>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8"/>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44" name="Google Shape;44;p28"/>
          <p:cNvSpPr/>
          <p:nvPr/>
        </p:nvSpPr>
        <p:spPr>
          <a:xfrm>
            <a:off x="9879382" y="-1169095"/>
            <a:ext cx="2338190" cy="2338190"/>
          </a:xfrm>
          <a:prstGeom prst="pie">
            <a:avLst>
              <a:gd name="adj1" fmla="val 0"/>
              <a:gd name="adj2" fmla="val 1079561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 name="Google Shape;45;p28"/>
          <p:cNvSpPr/>
          <p:nvPr/>
        </p:nvSpPr>
        <p:spPr>
          <a:xfrm>
            <a:off x="8335968" y="-706089"/>
            <a:ext cx="1393345" cy="1412178"/>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 name="Google Shape;46;p28"/>
          <p:cNvSpPr/>
          <p:nvPr/>
        </p:nvSpPr>
        <p:spPr>
          <a:xfrm>
            <a:off x="9762833" y="493293"/>
            <a:ext cx="806080" cy="806080"/>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el 3">
  <p:cSld name="Titel 3">
    <p:bg>
      <p:bgPr>
        <a:solidFill>
          <a:schemeClr val="lt1"/>
        </a:solidFill>
        <a:effectLst/>
      </p:bgPr>
    </p:bg>
    <p:spTree>
      <p:nvGrpSpPr>
        <p:cNvPr id="1" name="Shape 47"/>
        <p:cNvGrpSpPr/>
        <p:nvPr/>
      </p:nvGrpSpPr>
      <p:grpSpPr>
        <a:xfrm>
          <a:off x="0" y="0"/>
          <a:ext cx="0" cy="0"/>
          <a:chOff x="0" y="0"/>
          <a:chExt cx="0" cy="0"/>
        </a:xfrm>
      </p:grpSpPr>
      <p:sp>
        <p:nvSpPr>
          <p:cNvPr id="48" name="Google Shape;48;p29"/>
          <p:cNvSpPr txBox="1">
            <a:spLocks noGrp="1"/>
          </p:cNvSpPr>
          <p:nvPr>
            <p:ph type="ctrTitle"/>
          </p:nvPr>
        </p:nvSpPr>
        <p:spPr>
          <a:xfrm>
            <a:off x="594360"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9"/>
          <p:cNvSpPr txBox="1">
            <a:spLocks noGrp="1"/>
          </p:cNvSpPr>
          <p:nvPr>
            <p:ph type="body" idx="1"/>
          </p:nvPr>
        </p:nvSpPr>
        <p:spPr>
          <a:xfrm>
            <a:off x="594360"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0" name="Google Shape;50;p29"/>
          <p:cNvCxnSpPr/>
          <p:nvPr/>
        </p:nvCxnSpPr>
        <p:spPr>
          <a:xfrm>
            <a:off x="594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1" name="Google Shape;51;p29"/>
          <p:cNvSpPr/>
          <p:nvPr/>
        </p:nvSpPr>
        <p:spPr>
          <a:xfrm>
            <a:off x="10879755" y="-1244903"/>
            <a:ext cx="2624490" cy="2489806"/>
          </a:xfrm>
          <a:prstGeom prst="pie">
            <a:avLst>
              <a:gd name="adj1" fmla="val 5413995"/>
              <a:gd name="adj2" fmla="val 10826281"/>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 name="Google Shape;52;p29"/>
          <p:cNvSpPr/>
          <p:nvPr/>
        </p:nvSpPr>
        <p:spPr>
          <a:xfrm>
            <a:off x="6210036" y="-1896488"/>
            <a:ext cx="3792975" cy="3792975"/>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3" name="Google Shape;53;p29"/>
          <p:cNvSpPr/>
          <p:nvPr/>
        </p:nvSpPr>
        <p:spPr>
          <a:xfrm rot="5400000">
            <a:off x="10295512" y="1532512"/>
            <a:ext cx="3792975" cy="3792975"/>
          </a:xfrm>
          <a:prstGeom prst="pie">
            <a:avLst>
              <a:gd name="adj1" fmla="val 0"/>
              <a:gd name="adj2" fmla="val 10837603"/>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el 2">
  <p:cSld name="Titel 2">
    <p:bg>
      <p:bgPr>
        <a:solidFill>
          <a:schemeClr val="lt1"/>
        </a:solidFill>
        <a:effectLst/>
      </p:bgPr>
    </p:bg>
    <p:spTree>
      <p:nvGrpSpPr>
        <p:cNvPr id="1" name="Shape 54"/>
        <p:cNvGrpSpPr/>
        <p:nvPr/>
      </p:nvGrpSpPr>
      <p:grpSpPr>
        <a:xfrm>
          <a:off x="0" y="0"/>
          <a:ext cx="0" cy="0"/>
          <a:chOff x="0" y="0"/>
          <a:chExt cx="0" cy="0"/>
        </a:xfrm>
      </p:grpSpPr>
      <p:sp>
        <p:nvSpPr>
          <p:cNvPr id="55" name="Google Shape;55;p30"/>
          <p:cNvSpPr txBox="1">
            <a:spLocks noGrp="1"/>
          </p:cNvSpPr>
          <p:nvPr>
            <p:ph type="ctrTitle"/>
          </p:nvPr>
        </p:nvSpPr>
        <p:spPr>
          <a:xfrm>
            <a:off x="6299835" y="43052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6299835" y="456860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cxnSp>
        <p:nvCxnSpPr>
          <p:cNvPr id="57" name="Google Shape;57;p30"/>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58" name="Google Shape;58;p30"/>
          <p:cNvSpPr>
            <a:spLocks noGrp="1"/>
          </p:cNvSpPr>
          <p:nvPr>
            <p:ph type="pic" idx="2"/>
          </p:nvPr>
        </p:nvSpPr>
        <p:spPr>
          <a:xfrm>
            <a:off x="0" y="-11113"/>
            <a:ext cx="5628068" cy="6858000"/>
          </a:xfrm>
          <a:prstGeom prst="flowChartDelay">
            <a:avLst/>
          </a:prstGeom>
          <a:solidFill>
            <a:srgbClr val="87C3CD"/>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Zusammenfassung 2">
  <p:cSld name="Zusammenfassung 2">
    <p:bg>
      <p:bgPr>
        <a:solidFill>
          <a:schemeClr val="lt1"/>
        </a:solidFill>
        <a:effectLst/>
      </p:bgPr>
    </p:bg>
    <p:spTree>
      <p:nvGrpSpPr>
        <p:cNvPr id="1" name="Shape 59"/>
        <p:cNvGrpSpPr/>
        <p:nvPr/>
      </p:nvGrpSpPr>
      <p:grpSpPr>
        <a:xfrm>
          <a:off x="0" y="0"/>
          <a:ext cx="0" cy="0"/>
          <a:chOff x="0" y="0"/>
          <a:chExt cx="0" cy="0"/>
        </a:xfrm>
      </p:grpSpPr>
      <p:cxnSp>
        <p:nvCxnSpPr>
          <p:cNvPr id="60" name="Google Shape;60;p31"/>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61" name="Google Shape;61;p31"/>
          <p:cNvSpPr txBox="1">
            <a:spLocks noGrp="1"/>
          </p:cNvSpPr>
          <p:nvPr>
            <p:ph type="title"/>
          </p:nvPr>
        </p:nvSpPr>
        <p:spPr>
          <a:xfrm>
            <a:off x="594359" y="102875"/>
            <a:ext cx="11318837" cy="1680205"/>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1"/>
          <p:cNvSpPr txBox="1">
            <a:spLocks noGrp="1"/>
          </p:cNvSpPr>
          <p:nvPr>
            <p:ph type="body" idx="1"/>
          </p:nvPr>
        </p:nvSpPr>
        <p:spPr>
          <a:xfrm>
            <a:off x="3657599" y="2282008"/>
            <a:ext cx="8130209" cy="3699328"/>
          </a:xfrm>
          <a:prstGeom prst="rect">
            <a:avLst/>
          </a:prstGeom>
          <a:noFill/>
          <a:ln>
            <a:noFill/>
          </a:ln>
        </p:spPr>
        <p:txBody>
          <a:bodyPr spcFirstLastPara="1" wrap="square" lIns="0" tIns="2286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63" name="Google Shape;63;p31"/>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64" name="Google Shape;64;p31"/>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65" name="Google Shape;65;p31"/>
          <p:cNvGrpSpPr/>
          <p:nvPr/>
        </p:nvGrpSpPr>
        <p:grpSpPr>
          <a:xfrm rot="-5400000">
            <a:off x="-1510682" y="4366092"/>
            <a:ext cx="3033138" cy="1910624"/>
            <a:chOff x="4906860" y="2159825"/>
            <a:chExt cx="3856142" cy="2338190"/>
          </a:xfrm>
        </p:grpSpPr>
        <p:sp>
          <p:nvSpPr>
            <p:cNvPr id="66" name="Google Shape;66;p31"/>
            <p:cNvSpPr/>
            <p:nvPr/>
          </p:nvSpPr>
          <p:spPr>
            <a:xfrm>
              <a:off x="6424812" y="2159825"/>
              <a:ext cx="2338190" cy="2338190"/>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7" name="Google Shape;67;p31"/>
            <p:cNvSpPr/>
            <p:nvPr/>
          </p:nvSpPr>
          <p:spPr>
            <a:xfrm>
              <a:off x="4906860" y="2724951"/>
              <a:ext cx="1177611" cy="1193527"/>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8" name="Google Shape;68;p31"/>
            <p:cNvSpPr/>
            <p:nvPr/>
          </p:nvSpPr>
          <p:spPr>
            <a:xfrm>
              <a:off x="6390367" y="3563171"/>
              <a:ext cx="806080" cy="806079"/>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el">
  <p:cSld name="Titel">
    <p:bg>
      <p:bgPr>
        <a:solidFill>
          <a:schemeClr val="lt1"/>
        </a:solidFill>
        <a:effectLst/>
      </p:bgPr>
    </p:bg>
    <p:spTree>
      <p:nvGrpSpPr>
        <p:cNvPr id="1" name="Shape 69"/>
        <p:cNvGrpSpPr/>
        <p:nvPr/>
      </p:nvGrpSpPr>
      <p:grpSpPr>
        <a:xfrm>
          <a:off x="0" y="0"/>
          <a:ext cx="0" cy="0"/>
          <a:chOff x="0" y="0"/>
          <a:chExt cx="0" cy="0"/>
        </a:xfrm>
      </p:grpSpPr>
      <p:sp>
        <p:nvSpPr>
          <p:cNvPr id="70" name="Google Shape;70;p32"/>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6000"/>
              <a:buFont typeface="Play"/>
              <a:buNone/>
              <a:defRPr sz="60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71" name="Google Shape;71;p32"/>
          <p:cNvCxnSpPr/>
          <p:nvPr/>
        </p:nvCxnSpPr>
        <p:spPr>
          <a:xfrm>
            <a:off x="6309360" y="3950208"/>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72" name="Google Shape;72;p32"/>
          <p:cNvSpPr txBox="1">
            <a:spLocks noGrp="1"/>
          </p:cNvSpPr>
          <p:nvPr>
            <p:ph type="body" idx="1"/>
          </p:nvPr>
        </p:nvSpPr>
        <p:spPr>
          <a:xfrm>
            <a:off x="6309905" y="4549552"/>
            <a:ext cx="5486400" cy="164592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accent4"/>
              </a:buClr>
              <a:buSzPts val="2400"/>
              <a:buNone/>
              <a:defRPr sz="2400" b="1" i="0">
                <a:solidFill>
                  <a:schemeClr val="accent4"/>
                </a:solidFill>
                <a:latin typeface="Arial"/>
                <a:ea typeface="Arial"/>
                <a:cs typeface="Arial"/>
                <a:sym typeface="Arial"/>
              </a:defRPr>
            </a:lvl1pPr>
            <a:lvl2pPr marL="914400" lvl="1" indent="-482600" algn="l">
              <a:lnSpc>
                <a:spcPct val="90000"/>
              </a:lnSpc>
              <a:spcBef>
                <a:spcPts val="500"/>
              </a:spcBef>
              <a:spcAft>
                <a:spcPts val="0"/>
              </a:spcAft>
              <a:buClr>
                <a:srgbClr val="3F3F3F"/>
              </a:buClr>
              <a:buSzPts val="4000"/>
              <a:buChar char="•"/>
              <a:defRPr sz="4000"/>
            </a:lvl2pPr>
            <a:lvl3pPr marL="1371600" lvl="2" indent="-482600" algn="l">
              <a:lnSpc>
                <a:spcPct val="90000"/>
              </a:lnSpc>
              <a:spcBef>
                <a:spcPts val="500"/>
              </a:spcBef>
              <a:spcAft>
                <a:spcPts val="0"/>
              </a:spcAft>
              <a:buClr>
                <a:srgbClr val="3F3F3F"/>
              </a:buClr>
              <a:buSzPts val="4000"/>
              <a:buChar char="•"/>
              <a:defRPr sz="4000"/>
            </a:lvl3pPr>
            <a:lvl4pPr marL="1828800" lvl="3" indent="-482600" algn="l">
              <a:lnSpc>
                <a:spcPct val="90000"/>
              </a:lnSpc>
              <a:spcBef>
                <a:spcPts val="500"/>
              </a:spcBef>
              <a:spcAft>
                <a:spcPts val="0"/>
              </a:spcAft>
              <a:buClr>
                <a:srgbClr val="3F3F3F"/>
              </a:buClr>
              <a:buSzPts val="4000"/>
              <a:buChar char="•"/>
              <a:defRPr sz="4000"/>
            </a:lvl4pPr>
            <a:lvl5pPr marL="2286000" lvl="4" indent="-482600" algn="l">
              <a:lnSpc>
                <a:spcPct val="90000"/>
              </a:lnSpc>
              <a:spcBef>
                <a:spcPts val="500"/>
              </a:spcBef>
              <a:spcAft>
                <a:spcPts val="0"/>
              </a:spcAft>
              <a:buClr>
                <a:srgbClr val="3F3F3F"/>
              </a:buClr>
              <a:buSzPts val="4000"/>
              <a:buChar char="•"/>
              <a:defRPr sz="4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3" name="Google Shape;73;p32"/>
          <p:cNvSpPr/>
          <p:nvPr/>
        </p:nvSpPr>
        <p:spPr>
          <a:xfrm rot="-5400000">
            <a:off x="-1994302" y="2784058"/>
            <a:ext cx="3988604" cy="4143593"/>
          </a:xfrm>
          <a:prstGeom prst="pie">
            <a:avLst>
              <a:gd name="adj1" fmla="val 0"/>
              <a:gd name="adj2" fmla="val 1079561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rot="10800000">
            <a:off x="1657654" y="5606713"/>
            <a:ext cx="2376839" cy="2502573"/>
          </a:xfrm>
          <a:prstGeom prst="pie">
            <a:avLst>
              <a:gd name="adj1" fmla="val 0"/>
              <a:gd name="adj2" fmla="val 10851802"/>
            </a:avLst>
          </a:prstGeom>
          <a:solidFill>
            <a:srgbClr val="64B1B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5" name="Google Shape;75;p32"/>
          <p:cNvSpPr/>
          <p:nvPr/>
        </p:nvSpPr>
        <p:spPr>
          <a:xfrm rot="-8153822">
            <a:off x="691437" y="2439793"/>
            <a:ext cx="1375053" cy="140689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und zwei Inhalte 2">
  <p:cSld name="Titel und zwei Inhalte 2">
    <p:bg>
      <p:bgPr>
        <a:solidFill>
          <a:schemeClr val="lt1"/>
        </a:solidFill>
        <a:effectLst/>
      </p:bgPr>
    </p:bg>
    <p:spTree>
      <p:nvGrpSpPr>
        <p:cNvPr id="1" name="Shape 76"/>
        <p:cNvGrpSpPr/>
        <p:nvPr/>
      </p:nvGrpSpPr>
      <p:grpSpPr>
        <a:xfrm>
          <a:off x="0" y="0"/>
          <a:ext cx="0" cy="0"/>
          <a:chOff x="0" y="0"/>
          <a:chExt cx="0" cy="0"/>
        </a:xfrm>
      </p:grpSpPr>
      <p:sp>
        <p:nvSpPr>
          <p:cNvPr id="77" name="Google Shape;77;p33"/>
          <p:cNvSpPr txBox="1">
            <a:spLocks noGrp="1"/>
          </p:cNvSpPr>
          <p:nvPr>
            <p:ph type="title"/>
          </p:nvPr>
        </p:nvSpPr>
        <p:spPr>
          <a:xfrm>
            <a:off x="594360" y="278129"/>
            <a:ext cx="9778365" cy="1494596"/>
          </a:xfrm>
          <a:prstGeom prst="rect">
            <a:avLst/>
          </a:prstGeom>
          <a:noFill/>
          <a:ln>
            <a:noFill/>
          </a:ln>
        </p:spPr>
        <p:txBody>
          <a:bodyPr spcFirstLastPara="1" wrap="square" lIns="0" tIns="0" rIns="0" bIns="0" anchor="b" anchorCtr="0">
            <a:noAutofit/>
          </a:bodyPr>
          <a:lstStyle>
            <a:lvl1pPr lvl="0" algn="l">
              <a:lnSpc>
                <a:spcPct val="80000"/>
              </a:lnSpc>
              <a:spcBef>
                <a:spcPts val="0"/>
              </a:spcBef>
              <a:spcAft>
                <a:spcPts val="0"/>
              </a:spcAft>
              <a:buClr>
                <a:srgbClr val="3F3F3F"/>
              </a:buClr>
              <a:buSzPts val="4400"/>
              <a:buFont typeface="Play"/>
              <a:buNone/>
              <a:defRPr sz="4400" b="1" i="0">
                <a:solidFill>
                  <a:srgbClr val="3F3F3F"/>
                </a:solidFill>
                <a:latin typeface="Play"/>
                <a:ea typeface="Play"/>
                <a:cs typeface="Play"/>
                <a:sym typeface="Play"/>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body" idx="1"/>
          </p:nvPr>
        </p:nvSpPr>
        <p:spPr>
          <a:xfrm>
            <a:off x="594360"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9" name="Google Shape;79;p33"/>
          <p:cNvSpPr txBox="1">
            <a:spLocks noGrp="1"/>
          </p:cNvSpPr>
          <p:nvPr>
            <p:ph type="body" idx="2"/>
          </p:nvPr>
        </p:nvSpPr>
        <p:spPr>
          <a:xfrm>
            <a:off x="5881898" y="2676525"/>
            <a:ext cx="4490827" cy="3597470"/>
          </a:xfrm>
          <a:prstGeom prst="rect">
            <a:avLst/>
          </a:prstGeom>
          <a:noFill/>
          <a:ln>
            <a:noFill/>
          </a:ln>
        </p:spPr>
        <p:txBody>
          <a:bodyPr spcFirstLastPara="1" wrap="square" lIns="0" tIns="45700" rIns="0" bIns="0" anchor="t" anchorCtr="0">
            <a:normAutofit/>
          </a:bodyPr>
          <a:lstStyle>
            <a:lvl1pPr marL="457200" lvl="0" indent="-228600" algn="l">
              <a:lnSpc>
                <a:spcPct val="90000"/>
              </a:lnSpc>
              <a:spcBef>
                <a:spcPts val="1800"/>
              </a:spcBef>
              <a:spcAft>
                <a:spcPts val="0"/>
              </a:spcAft>
              <a:buClr>
                <a:srgbClr val="3F3F3F"/>
              </a:buClr>
              <a:buSzPts val="2000"/>
              <a:buFont typeface="Arial"/>
              <a:buNone/>
              <a:defRPr sz="2000"/>
            </a:lvl1pPr>
            <a:lvl2pPr marL="914400" lvl="1" indent="-355600" algn="l">
              <a:lnSpc>
                <a:spcPct val="90000"/>
              </a:lnSpc>
              <a:spcBef>
                <a:spcPts val="1800"/>
              </a:spcBef>
              <a:spcAft>
                <a:spcPts val="0"/>
              </a:spcAft>
              <a:buClr>
                <a:srgbClr val="3F3F3F"/>
              </a:buClr>
              <a:buSzPts val="2000"/>
              <a:buChar char="•"/>
              <a:defRPr sz="2000"/>
            </a:lvl2pPr>
            <a:lvl3pPr marL="1371600" lvl="2" indent="-355600" algn="l">
              <a:lnSpc>
                <a:spcPct val="90000"/>
              </a:lnSpc>
              <a:spcBef>
                <a:spcPts val="1800"/>
              </a:spcBef>
              <a:spcAft>
                <a:spcPts val="0"/>
              </a:spcAft>
              <a:buClr>
                <a:srgbClr val="3F3F3F"/>
              </a:buClr>
              <a:buSzPts val="2000"/>
              <a:buChar char="•"/>
              <a:defRPr sz="2000"/>
            </a:lvl3pPr>
            <a:lvl4pPr marL="1828800" lvl="3" indent="-355600" algn="l">
              <a:lnSpc>
                <a:spcPct val="90000"/>
              </a:lnSpc>
              <a:spcBef>
                <a:spcPts val="1800"/>
              </a:spcBef>
              <a:spcAft>
                <a:spcPts val="0"/>
              </a:spcAft>
              <a:buClr>
                <a:srgbClr val="3F3F3F"/>
              </a:buClr>
              <a:buSzPts val="2000"/>
              <a:buChar char="•"/>
              <a:defRPr sz="2000"/>
            </a:lvl4pPr>
            <a:lvl5pPr marL="2286000" lvl="4" indent="-355600" algn="l">
              <a:lnSpc>
                <a:spcPct val="90000"/>
              </a:lnSpc>
              <a:spcBef>
                <a:spcPts val="1800"/>
              </a:spcBef>
              <a:spcAft>
                <a:spcPts val="0"/>
              </a:spcAft>
              <a:buClr>
                <a:srgbClr val="3F3F3F"/>
              </a:buClr>
              <a:buSzPts val="2000"/>
              <a:buChar char="•"/>
              <a:defRPr sz="2000"/>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0" name="Google Shape;80;p33"/>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a:spcBef>
                <a:spcPts val="0"/>
              </a:spcBef>
              <a:buNone/>
              <a:defRPr sz="1100" b="1" i="0">
                <a:solidFill>
                  <a:schemeClr val="dk1"/>
                </a:solidFill>
                <a:latin typeface="Arial"/>
                <a:ea typeface="Arial"/>
                <a:cs typeface="Arial"/>
                <a:sym typeface="Arial"/>
              </a:defRPr>
            </a:lvl1pPr>
            <a:lvl2pPr marL="0" marR="0" lvl="1" indent="0" algn="l">
              <a:spcBef>
                <a:spcPts val="0"/>
              </a:spcBef>
              <a:buNone/>
              <a:defRPr sz="1100" b="1" i="0">
                <a:solidFill>
                  <a:schemeClr val="dk1"/>
                </a:solidFill>
                <a:latin typeface="Arial"/>
                <a:ea typeface="Arial"/>
                <a:cs typeface="Arial"/>
                <a:sym typeface="Arial"/>
              </a:defRPr>
            </a:lvl2pPr>
            <a:lvl3pPr marL="0" marR="0" lvl="2" indent="0" algn="l">
              <a:spcBef>
                <a:spcPts val="0"/>
              </a:spcBef>
              <a:buNone/>
              <a:defRPr sz="1100" b="1" i="0">
                <a:solidFill>
                  <a:schemeClr val="dk1"/>
                </a:solidFill>
                <a:latin typeface="Arial"/>
                <a:ea typeface="Arial"/>
                <a:cs typeface="Arial"/>
                <a:sym typeface="Arial"/>
              </a:defRPr>
            </a:lvl3pPr>
            <a:lvl4pPr marL="0" marR="0" lvl="3" indent="0" algn="l">
              <a:spcBef>
                <a:spcPts val="0"/>
              </a:spcBef>
              <a:buNone/>
              <a:defRPr sz="1100" b="1" i="0">
                <a:solidFill>
                  <a:schemeClr val="dk1"/>
                </a:solidFill>
                <a:latin typeface="Arial"/>
                <a:ea typeface="Arial"/>
                <a:cs typeface="Arial"/>
                <a:sym typeface="Arial"/>
              </a:defRPr>
            </a:lvl4pPr>
            <a:lvl5pPr marL="0" marR="0" lvl="4" indent="0" algn="l">
              <a:spcBef>
                <a:spcPts val="0"/>
              </a:spcBef>
              <a:buNone/>
              <a:defRPr sz="1100" b="1" i="0">
                <a:solidFill>
                  <a:schemeClr val="dk1"/>
                </a:solidFill>
                <a:latin typeface="Arial"/>
                <a:ea typeface="Arial"/>
                <a:cs typeface="Arial"/>
                <a:sym typeface="Arial"/>
              </a:defRPr>
            </a:lvl5pPr>
            <a:lvl6pPr marL="0" marR="0" lvl="5" indent="0" algn="l">
              <a:spcBef>
                <a:spcPts val="0"/>
              </a:spcBef>
              <a:buNone/>
              <a:defRPr sz="1100" b="1" i="0">
                <a:solidFill>
                  <a:schemeClr val="dk1"/>
                </a:solidFill>
                <a:latin typeface="Arial"/>
                <a:ea typeface="Arial"/>
                <a:cs typeface="Arial"/>
                <a:sym typeface="Arial"/>
              </a:defRPr>
            </a:lvl6pPr>
            <a:lvl7pPr marL="0" marR="0" lvl="6" indent="0" algn="l">
              <a:spcBef>
                <a:spcPts val="0"/>
              </a:spcBef>
              <a:buNone/>
              <a:defRPr sz="1100" b="1" i="0">
                <a:solidFill>
                  <a:schemeClr val="dk1"/>
                </a:solidFill>
                <a:latin typeface="Arial"/>
                <a:ea typeface="Arial"/>
                <a:cs typeface="Arial"/>
                <a:sym typeface="Arial"/>
              </a:defRPr>
            </a:lvl7pPr>
            <a:lvl8pPr marL="0" marR="0" lvl="7" indent="0" algn="l">
              <a:spcBef>
                <a:spcPts val="0"/>
              </a:spcBef>
              <a:buNone/>
              <a:defRPr sz="1100" b="1" i="0">
                <a:solidFill>
                  <a:schemeClr val="dk1"/>
                </a:solidFill>
                <a:latin typeface="Arial"/>
                <a:ea typeface="Arial"/>
                <a:cs typeface="Arial"/>
                <a:sym typeface="Arial"/>
              </a:defRPr>
            </a:lvl8pPr>
            <a:lvl9pPr marL="0" marR="0" lvl="8" indent="0" algn="l">
              <a:spcBef>
                <a:spcPts val="0"/>
              </a:spcBef>
              <a:buNone/>
              <a:defRPr sz="1100" b="1" i="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sp>
        <p:nvSpPr>
          <p:cNvPr id="81" name="Google Shape;81;p33"/>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cxnSp>
        <p:nvCxnSpPr>
          <p:cNvPr id="82" name="Google Shape;82;p33"/>
          <p:cNvCxnSpPr/>
          <p:nvPr/>
        </p:nvCxnSpPr>
        <p:spPr>
          <a:xfrm>
            <a:off x="594360" y="2148840"/>
            <a:ext cx="2133600" cy="3992"/>
          </a:xfrm>
          <a:prstGeom prst="straightConnector1">
            <a:avLst/>
          </a:prstGeom>
          <a:noFill/>
          <a:ln w="101600" cap="flat" cmpd="sng">
            <a:solidFill>
              <a:schemeClr val="accent4"/>
            </a:solidFill>
            <a:prstDash val="solid"/>
            <a:miter lim="800000"/>
            <a:headEnd type="none" w="sm" len="sm"/>
            <a:tailEnd type="none" w="sm" len="sm"/>
          </a:ln>
        </p:spPr>
      </p:cxnSp>
      <p:sp>
        <p:nvSpPr>
          <p:cNvPr id="83" name="Google Shape;83;p33"/>
          <p:cNvSpPr/>
          <p:nvPr/>
        </p:nvSpPr>
        <p:spPr>
          <a:xfrm>
            <a:off x="9879382" y="-1169095"/>
            <a:ext cx="2338190" cy="2338190"/>
          </a:xfrm>
          <a:prstGeom prst="pie">
            <a:avLst>
              <a:gd name="adj1" fmla="val 0"/>
              <a:gd name="adj2" fmla="val 10795612"/>
            </a:avLst>
          </a:prstGeom>
          <a:solidFill>
            <a:srgbClr val="AFD7D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4" name="Google Shape;84;p33"/>
          <p:cNvSpPr/>
          <p:nvPr/>
        </p:nvSpPr>
        <p:spPr>
          <a:xfrm>
            <a:off x="8335968" y="-706089"/>
            <a:ext cx="1393345" cy="1412178"/>
          </a:xfrm>
          <a:prstGeom prst="pie">
            <a:avLst>
              <a:gd name="adj1" fmla="val 0"/>
              <a:gd name="adj2" fmla="val 10851802"/>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5" name="Google Shape;85;p33"/>
          <p:cNvSpPr/>
          <p:nvPr/>
        </p:nvSpPr>
        <p:spPr>
          <a:xfrm>
            <a:off x="9624160" y="313424"/>
            <a:ext cx="1157486" cy="1157486"/>
          </a:xfrm>
          <a:prstGeom prst="ellipse">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9"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body" idx="1"/>
          </p:nvPr>
        </p:nvSpPr>
        <p:spPr>
          <a:xfrm>
            <a:off x="594360" y="1825625"/>
            <a:ext cx="1100328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3F3F3F"/>
              </a:buClr>
              <a:buSzPts val="2800"/>
              <a:buFont typeface="Arial"/>
              <a:buNone/>
              <a:defRPr sz="2800" b="0" i="0" u="none" strike="noStrike" cap="none">
                <a:solidFill>
                  <a:srgbClr val="3F3F3F"/>
                </a:solidFill>
                <a:latin typeface="Arial"/>
                <a:ea typeface="Arial"/>
                <a:cs typeface="Arial"/>
                <a:sym typeface="Arial"/>
              </a:defRPr>
            </a:lvl1pPr>
            <a:lvl2pPr marL="914400" marR="0" lvl="1" indent="-381000" algn="l" rtl="0">
              <a:lnSpc>
                <a:spcPct val="90000"/>
              </a:lnSpc>
              <a:spcBef>
                <a:spcPts val="500"/>
              </a:spcBef>
              <a:spcAft>
                <a:spcPts val="0"/>
              </a:spcAft>
              <a:buClr>
                <a:srgbClr val="3F3F3F"/>
              </a:buClr>
              <a:buSzPts val="2400"/>
              <a:buFont typeface="Arial"/>
              <a:buChar char="•"/>
              <a:defRPr sz="24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rgbClr val="3F3F3F"/>
              </a:buClr>
              <a:buSzPts val="2000"/>
              <a:buFont typeface="Arial"/>
              <a:buChar char="•"/>
              <a:defRPr sz="2000" b="0" i="0" u="none" strike="noStrike" cap="none">
                <a:solidFill>
                  <a:srgbClr val="3F3F3F"/>
                </a:solidFill>
                <a:latin typeface="Arial"/>
                <a:ea typeface="Arial"/>
                <a:cs typeface="Arial"/>
                <a:sym typeface="Arial"/>
              </a:defRPr>
            </a:lvl3pPr>
            <a:lvl4pPr marL="1828800" marR="0" lvl="3"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4pPr>
            <a:lvl5pPr marL="2286000" marR="0" lvl="4" indent="-342900" algn="l" rtl="0">
              <a:lnSpc>
                <a:spcPct val="90000"/>
              </a:lnSpc>
              <a:spcBef>
                <a:spcPts val="500"/>
              </a:spcBef>
              <a:spcAft>
                <a:spcPts val="0"/>
              </a:spcAft>
              <a:buClr>
                <a:srgbClr val="3F3F3F"/>
              </a:buClr>
              <a:buSzPts val="1800"/>
              <a:buFont typeface="Arial"/>
              <a:buChar char="•"/>
              <a:defRPr sz="18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11" name="Google Shape;11;p24"/>
          <p:cNvSpPr txBox="1">
            <a:spLocks noGrp="1"/>
          </p:cNvSpPr>
          <p:nvPr>
            <p:ph type="title"/>
          </p:nvPr>
        </p:nvSpPr>
        <p:spPr>
          <a:xfrm>
            <a:off x="594360" y="365125"/>
            <a:ext cx="11003280" cy="1325563"/>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3F3F3F"/>
              </a:buClr>
              <a:buSzPts val="4400"/>
              <a:buFont typeface="Play"/>
              <a:buNone/>
              <a:defRPr sz="4400" b="1" i="0" u="none" strike="noStrike" cap="none">
                <a:solidFill>
                  <a:srgbClr val="3F3F3F"/>
                </a:solidFill>
                <a:latin typeface="Play"/>
                <a:ea typeface="Play"/>
                <a:cs typeface="Play"/>
                <a:sym typeface="Play"/>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2" name="Google Shape;12;p24"/>
          <p:cNvSpPr txBox="1">
            <a:spLocks noGrp="1"/>
          </p:cNvSpPr>
          <p:nvPr>
            <p:ph type="dt" idx="10"/>
          </p:nvPr>
        </p:nvSpPr>
        <p:spPr>
          <a:xfrm>
            <a:off x="1133648" y="6332220"/>
            <a:ext cx="1313180" cy="247651"/>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3" name="Google Shape;13;p24"/>
          <p:cNvSpPr txBox="1">
            <a:spLocks noGrp="1"/>
          </p:cNvSpPr>
          <p:nvPr>
            <p:ph type="sldNum" idx="12"/>
          </p:nvPr>
        </p:nvSpPr>
        <p:spPr>
          <a:xfrm>
            <a:off x="594360" y="6332220"/>
            <a:ext cx="523240" cy="247651"/>
          </a:xfrm>
          <a:prstGeom prst="rect">
            <a:avLst/>
          </a:prstGeom>
          <a:noFill/>
          <a:ln>
            <a:noFill/>
          </a:ln>
        </p:spPr>
        <p:txBody>
          <a:bodyPr spcFirstLastPara="1" wrap="square" lIns="0" tIns="0" rIns="0" bIns="0" anchor="t" anchorCtr="0">
            <a:noAutofit/>
          </a:bodyPr>
          <a:lstStyle>
            <a:lvl1pPr marL="0" marR="0" lvl="0" indent="0" algn="l" rtl="0">
              <a:spcBef>
                <a:spcPts val="0"/>
              </a:spcBef>
              <a:buNone/>
              <a:defRPr sz="1100" b="1" i="0" u="none" strike="noStrike" cap="none">
                <a:solidFill>
                  <a:schemeClr val="dk1"/>
                </a:solidFill>
                <a:latin typeface="Arial"/>
                <a:ea typeface="Arial"/>
                <a:cs typeface="Arial"/>
                <a:sym typeface="Arial"/>
              </a:defRPr>
            </a:lvl1pPr>
            <a:lvl2pPr marL="0" marR="0" lvl="1" indent="0" algn="l" rtl="0">
              <a:spcBef>
                <a:spcPts val="0"/>
              </a:spcBef>
              <a:buNone/>
              <a:defRPr sz="1100" b="1" i="0" u="none" strike="noStrike" cap="none">
                <a:solidFill>
                  <a:schemeClr val="dk1"/>
                </a:solidFill>
                <a:latin typeface="Arial"/>
                <a:ea typeface="Arial"/>
                <a:cs typeface="Arial"/>
                <a:sym typeface="Arial"/>
              </a:defRPr>
            </a:lvl2pPr>
            <a:lvl3pPr marL="0" marR="0" lvl="2" indent="0" algn="l" rtl="0">
              <a:spcBef>
                <a:spcPts val="0"/>
              </a:spcBef>
              <a:buNone/>
              <a:defRPr sz="1100" b="1" i="0" u="none" strike="noStrike" cap="none">
                <a:solidFill>
                  <a:schemeClr val="dk1"/>
                </a:solidFill>
                <a:latin typeface="Arial"/>
                <a:ea typeface="Arial"/>
                <a:cs typeface="Arial"/>
                <a:sym typeface="Arial"/>
              </a:defRPr>
            </a:lvl3pPr>
            <a:lvl4pPr marL="0" marR="0" lvl="3" indent="0" algn="l" rtl="0">
              <a:spcBef>
                <a:spcPts val="0"/>
              </a:spcBef>
              <a:buNone/>
              <a:defRPr sz="1100" b="1" i="0" u="none" strike="noStrike" cap="none">
                <a:solidFill>
                  <a:schemeClr val="dk1"/>
                </a:solidFill>
                <a:latin typeface="Arial"/>
                <a:ea typeface="Arial"/>
                <a:cs typeface="Arial"/>
                <a:sym typeface="Arial"/>
              </a:defRPr>
            </a:lvl4pPr>
            <a:lvl5pPr marL="0" marR="0" lvl="4" indent="0" algn="l" rtl="0">
              <a:spcBef>
                <a:spcPts val="0"/>
              </a:spcBef>
              <a:buNone/>
              <a:defRPr sz="1100" b="1" i="0" u="none" strike="noStrike" cap="none">
                <a:solidFill>
                  <a:schemeClr val="dk1"/>
                </a:solidFill>
                <a:latin typeface="Arial"/>
                <a:ea typeface="Arial"/>
                <a:cs typeface="Arial"/>
                <a:sym typeface="Arial"/>
              </a:defRPr>
            </a:lvl5pPr>
            <a:lvl6pPr marL="0" marR="0" lvl="5" indent="0" algn="l" rtl="0">
              <a:spcBef>
                <a:spcPts val="0"/>
              </a:spcBef>
              <a:buNone/>
              <a:defRPr sz="1100" b="1" i="0" u="none" strike="noStrike" cap="none">
                <a:solidFill>
                  <a:schemeClr val="dk1"/>
                </a:solidFill>
                <a:latin typeface="Arial"/>
                <a:ea typeface="Arial"/>
                <a:cs typeface="Arial"/>
                <a:sym typeface="Arial"/>
              </a:defRPr>
            </a:lvl6pPr>
            <a:lvl7pPr marL="0" marR="0" lvl="6" indent="0" algn="l" rtl="0">
              <a:spcBef>
                <a:spcPts val="0"/>
              </a:spcBef>
              <a:buNone/>
              <a:defRPr sz="1100" b="1" i="0" u="none" strike="noStrike" cap="none">
                <a:solidFill>
                  <a:schemeClr val="dk1"/>
                </a:solidFill>
                <a:latin typeface="Arial"/>
                <a:ea typeface="Arial"/>
                <a:cs typeface="Arial"/>
                <a:sym typeface="Arial"/>
              </a:defRPr>
            </a:lvl7pPr>
            <a:lvl8pPr marL="0" marR="0" lvl="7" indent="0" algn="l" rtl="0">
              <a:spcBef>
                <a:spcPts val="0"/>
              </a:spcBef>
              <a:buNone/>
              <a:defRPr sz="1100" b="1" i="0" u="none" strike="noStrike" cap="none">
                <a:solidFill>
                  <a:schemeClr val="dk1"/>
                </a:solidFill>
                <a:latin typeface="Arial"/>
                <a:ea typeface="Arial"/>
                <a:cs typeface="Arial"/>
                <a:sym typeface="Arial"/>
              </a:defRPr>
            </a:lvl8pPr>
            <a:lvl9pPr marL="0" marR="0" lvl="8" indent="0" algn="l" rtl="0">
              <a:spcBef>
                <a:spcPts val="0"/>
              </a:spcBef>
              <a:buNone/>
              <a:defRPr sz="1100" b="1"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de-DE"/>
              <a:t>‹Nr.›</a:t>
            </a:fld>
            <a:endParaRPr/>
          </a:p>
        </p:txBody>
      </p:sp>
      <p:pic>
        <p:nvPicPr>
          <p:cNvPr id="14" name="Google Shape;14;p24" descr="Logo ProCure"/>
          <p:cNvPicPr preferRelativeResize="0"/>
          <p:nvPr/>
        </p:nvPicPr>
        <p:blipFill rotWithShape="1">
          <a:blip r:embed="rId15">
            <a:alphaModFix/>
          </a:blip>
          <a:srcRect/>
          <a:stretch/>
        </p:blipFill>
        <p:spPr>
          <a:xfrm>
            <a:off x="10419633" y="5890912"/>
            <a:ext cx="1307555" cy="71385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hyperlink" Target="https://www.oecd.org/en/topics/sub-issues/oda-eligibility-and-conditions/dac-list-of-oda-recipients.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
          <p:cNvSpPr txBox="1">
            <a:spLocks noGrp="1"/>
          </p:cNvSpPr>
          <p:nvPr>
            <p:ph type="ctrTitle"/>
          </p:nvPr>
        </p:nvSpPr>
        <p:spPr>
          <a:xfrm>
            <a:off x="6309904" y="411479"/>
            <a:ext cx="5486400" cy="3291840"/>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6000"/>
              <a:buFont typeface="Play"/>
              <a:buNone/>
            </a:pPr>
            <a:r>
              <a:rPr lang="it-IT" dirty="0">
                <a:latin typeface="Aptos Serif" panose="02020604070405020304" pitchFamily="18" charset="0"/>
                <a:cs typeface="Aptos Serif" panose="02020604070405020304" pitchFamily="18" charset="0"/>
              </a:rPr>
              <a:t>Cosa non acquistare – Lista negativa</a:t>
            </a:r>
            <a:endParaRPr dirty="0">
              <a:latin typeface="Aptos Serif" panose="02020604070405020304" pitchFamily="18" charset="0"/>
              <a:cs typeface="Aptos Serif" panose="02020604070405020304" pitchFamily="18" charset="0"/>
            </a:endParaRPr>
          </a:p>
        </p:txBody>
      </p:sp>
      <p:pic>
        <p:nvPicPr>
          <p:cNvPr id="121" name="Google Shape;121;p1" descr="Ein Bild, das Text, Schrift, Screenshot, Grafiken enthält.&#10;&#10;Automatisch generierte Beschreibung"/>
          <p:cNvPicPr preferRelativeResize="0"/>
          <p:nvPr/>
        </p:nvPicPr>
        <p:blipFill rotWithShape="1">
          <a:blip r:embed="rId3">
            <a:alphaModFix/>
          </a:blip>
          <a:srcRect/>
          <a:stretch/>
        </p:blipFill>
        <p:spPr>
          <a:xfrm>
            <a:off x="6663559" y="4826236"/>
            <a:ext cx="5273749" cy="1904297"/>
          </a:xfrm>
          <a:prstGeom prst="rect">
            <a:avLst/>
          </a:prstGeom>
          <a:noFill/>
          <a:ln>
            <a:noFill/>
          </a:ln>
        </p:spPr>
      </p:pic>
      <p:pic>
        <p:nvPicPr>
          <p:cNvPr id="3" name="Grafik 2">
            <a:extLst>
              <a:ext uri="{FF2B5EF4-FFF2-40B4-BE49-F238E27FC236}">
                <a16:creationId xmlns:a16="http://schemas.microsoft.com/office/drawing/2014/main" id="{8A0A57A7-56E2-55F8-F15B-B4C155C1C581}"/>
              </a:ext>
            </a:extLst>
          </p:cNvPr>
          <p:cNvPicPr>
            <a:picLocks noChangeAspect="1"/>
          </p:cNvPicPr>
          <p:nvPr/>
        </p:nvPicPr>
        <p:blipFill>
          <a:blip r:embed="rId4"/>
          <a:stretch>
            <a:fillRect/>
          </a:stretch>
        </p:blipFill>
        <p:spPr>
          <a:xfrm>
            <a:off x="149590" y="5025532"/>
            <a:ext cx="4075570" cy="16302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2"/>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Prodotti per l'igiene con microplastica</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93" name="Google Shape;193;p12"/>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Detergenti, detergenti e cosmetici contenenti microplastiche.</a:t>
            </a:r>
            <a:endParaRPr sz="2000" b="0" i="0" u="none" strike="noStrike" cap="none" dirty="0">
              <a:solidFill>
                <a:srgbClr val="3F3F3F"/>
              </a:solidFill>
              <a:latin typeface="Aptos" panose="020B0004020202020204" pitchFamily="34" charset="0"/>
              <a:sym typeface="Arial"/>
            </a:endParaRPr>
          </a:p>
        </p:txBody>
      </p:sp>
      <p:pic>
        <p:nvPicPr>
          <p:cNvPr id="194" name="Google Shape;194;p12"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Milchprodukte, Essen enthält.&#10;&#10;KI-generierte Inhalte können fehlerhaft sein.">
            <a:extLst>
              <a:ext uri="{FF2B5EF4-FFF2-40B4-BE49-F238E27FC236}">
                <a16:creationId xmlns:a16="http://schemas.microsoft.com/office/drawing/2014/main" id="{5570E827-5153-7E16-EB05-3B0C18948B25}"/>
              </a:ext>
            </a:extLst>
          </p:cNvPr>
          <p:cNvPicPr>
            <a:picLocks noChangeAspect="1"/>
          </p:cNvPicPr>
          <p:nvPr/>
        </p:nvPicPr>
        <p:blipFill>
          <a:blip r:embed="rId4"/>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A123F676-7ED9-C72A-7E27-042E1614F774}"/>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3"/>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Tessili e cuoio che violano i diritti umani</a:t>
            </a:r>
            <a:endParaRPr dirty="0">
              <a:latin typeface="Aptos Serif" panose="02020604070405020304" pitchFamily="18" charset="0"/>
              <a:cs typeface="Aptos Serif" panose="02020604070405020304" pitchFamily="18" charset="0"/>
            </a:endParaRPr>
          </a:p>
        </p:txBody>
      </p:sp>
      <p:sp>
        <p:nvSpPr>
          <p:cNvPr id="201" name="Google Shape;201;p13"/>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Tappeti, cuoio, abbigliamento (abbigliamento da lavoro) provenienti da paesi del Sud del mondo (cfr. elenco DAC), che non sono stati prodotti in conformità con le norme fondamentali dell'ILO in materia di lavoro.</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202" name="Google Shape;202;p13" descr="Hängende Glühbirnen"/>
          <p:cNvPicPr preferRelativeResize="0">
            <a:picLocks noGrp="1"/>
          </p:cNvPicPr>
          <p:nvPr>
            <p:ph type="pic" idx="2"/>
          </p:nvPr>
        </p:nvPicPr>
        <p:blipFill rotWithShape="1">
          <a:blip r:embed="rId4">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Buch, Decke, Stoff, Im Haus enthält.&#10;&#10;KI-generierte Inhalte können fehlerhaft sein.">
            <a:extLst>
              <a:ext uri="{FF2B5EF4-FFF2-40B4-BE49-F238E27FC236}">
                <a16:creationId xmlns:a16="http://schemas.microsoft.com/office/drawing/2014/main" id="{67F55A5C-8D1C-1DF1-F394-E0BCB0ABFD5E}"/>
              </a:ext>
            </a:extLst>
          </p:cNvPr>
          <p:cNvPicPr>
            <a:picLocks noChangeAspect="1"/>
          </p:cNvPicPr>
          <p:nvPr/>
        </p:nvPicPr>
        <p:blipFill>
          <a:blip r:embed="rId5"/>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DBA59CDA-10EE-E278-8125-5BC02F14BBF5}"/>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Prodotti in gomma naturale che violano i diritti umani</a:t>
            </a:r>
            <a:endParaRPr dirty="0">
              <a:latin typeface="Aptos Serif" panose="02020604070405020304" pitchFamily="18" charset="0"/>
              <a:cs typeface="Aptos Serif" panose="02020604070405020304" pitchFamily="18" charset="0"/>
            </a:endParaRPr>
          </a:p>
        </p:txBody>
      </p:sp>
      <p:sp>
        <p:nvSpPr>
          <p:cNvPr id="209" name="Google Shape;209;p14"/>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Prodotti in gomma naturale (guanti da lavoro, tappetini antipolvere) provenienti da paesi del Sud del mondo (cfr. elenco DAC) che non sono stati prodotti in conformità con le norme fondamentali dell'ILO in materia di lavoro.</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210" name="Google Shape;210;p14" descr="Hängende Glühbirnen"/>
          <p:cNvPicPr preferRelativeResize="0">
            <a:picLocks noGrp="1"/>
          </p:cNvPicPr>
          <p:nvPr>
            <p:ph type="pic" idx="2"/>
          </p:nvPr>
        </p:nvPicPr>
        <p:blipFill rotWithShape="1">
          <a:blip r:embed="rId4">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Handschuhe, Person, Sicherheitshandschuh, gelb enthält.&#10;&#10;KI-generierte Inhalte können fehlerhaft sein.">
            <a:extLst>
              <a:ext uri="{FF2B5EF4-FFF2-40B4-BE49-F238E27FC236}">
                <a16:creationId xmlns:a16="http://schemas.microsoft.com/office/drawing/2014/main" id="{3481D8B2-9110-E657-F6C2-4C8817F4DD48}"/>
              </a:ext>
            </a:extLst>
          </p:cNvPr>
          <p:cNvPicPr>
            <a:picLocks noChangeAspect="1"/>
          </p:cNvPicPr>
          <p:nvPr/>
        </p:nvPicPr>
        <p:blipFill>
          <a:blip r:embed="rId5"/>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2A668048-DF7E-9928-54F9-A9DF512561BE}"/>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Elettrodomestici</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inefficienti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217" name="Google Shape;217;p15"/>
          <p:cNvSpPr txBox="1">
            <a:spLocks noGrp="1"/>
          </p:cNvSpPr>
          <p:nvPr>
            <p:ph type="body" idx="1"/>
          </p:nvPr>
        </p:nvSpPr>
        <p:spPr>
          <a:xfrm>
            <a:off x="594360" y="3279579"/>
            <a:ext cx="5148824"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Apparecchi elettrici soggetti all'etichettatura energetica (A–G) che non rientrano in una delle classi di efficienza più elevate all'interno del loro gruppo di prodotti.</a:t>
            </a:r>
            <a:endParaRPr sz="2000" b="0" i="0" u="none" strike="noStrike" cap="none" dirty="0">
              <a:solidFill>
                <a:srgbClr val="3F3F3F"/>
              </a:solidFill>
              <a:latin typeface="Aptos" panose="020B0004020202020204" pitchFamily="34" charset="0"/>
              <a:sym typeface="Arial"/>
            </a:endParaRPr>
          </a:p>
        </p:txBody>
      </p:sp>
      <p:pic>
        <p:nvPicPr>
          <p:cNvPr id="218" name="Google Shape;218;p15"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12" descr="Ein Bild, das Gerät, Küchengerät, Kühlschrank, Haushaltsgerät enthält.&#10;&#10;KI-generierte Inhalte können fehlerhaft sein.">
            <a:extLst>
              <a:ext uri="{FF2B5EF4-FFF2-40B4-BE49-F238E27FC236}">
                <a16:creationId xmlns:a16="http://schemas.microsoft.com/office/drawing/2014/main" id="{E4BEE073-AF81-3608-9779-ED82FB9564A9}"/>
              </a:ext>
            </a:extLst>
          </p:cNvPr>
          <p:cNvPicPr>
            <a:picLocks noChangeAspect="1"/>
          </p:cNvPicPr>
          <p:nvPr/>
        </p:nvPicPr>
        <p:blipFill>
          <a:blip r:embed="rId4"/>
          <a:srcRect l="20407"/>
          <a:stretch>
            <a:fillRect/>
          </a:stretch>
        </p:blipFill>
        <p:spPr>
          <a:xfrm flipH="1">
            <a:off x="6733505" y="10"/>
            <a:ext cx="5458495" cy="6857990"/>
          </a:xfrm>
          <a:prstGeom prst="flowChartDelay">
            <a:avLst/>
          </a:prstGeom>
          <a:noFill/>
          <a:ln>
            <a:noFill/>
          </a:ln>
        </p:spPr>
      </p:pic>
      <p:sp>
        <p:nvSpPr>
          <p:cNvPr id="3" name="Textfeld 2">
            <a:extLst>
              <a:ext uri="{FF2B5EF4-FFF2-40B4-BE49-F238E27FC236}">
                <a16:creationId xmlns:a16="http://schemas.microsoft.com/office/drawing/2014/main" id="{4DBB994F-4CB5-A371-803D-BBC2B87DB83E}"/>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8"/>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Giocattoli e articoli sportivi che violano i diritti umani</a:t>
            </a:r>
            <a:endParaRPr dirty="0">
              <a:latin typeface="Aptos Serif" panose="02020604070405020304" pitchFamily="18" charset="0"/>
              <a:cs typeface="Aptos Serif" panose="02020604070405020304" pitchFamily="18" charset="0"/>
            </a:endParaRPr>
          </a:p>
        </p:txBody>
      </p:sp>
      <p:sp>
        <p:nvSpPr>
          <p:cNvPr id="225" name="Google Shape;225;p18"/>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Giocattoli e articoli sportivi provenienti da paesi del Sud del mondo che (cfr. elenco DAC) non sono stati prodotti in conformità con le norme fondamentali dell'ILO in materia di lavoro.</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226" name="Google Shape;226;p18" descr="Hängende Glühbirnen"/>
          <p:cNvPicPr preferRelativeResize="0">
            <a:picLocks noGrp="1"/>
          </p:cNvPicPr>
          <p:nvPr>
            <p:ph type="pic" idx="2"/>
          </p:nvPr>
        </p:nvPicPr>
        <p:blipFill rotWithShape="1">
          <a:blip r:embed="rId4">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Gras, Ball, Fußball, Sportausrüstung enthält.&#10;&#10;KI-generierte Inhalte können fehlerhaft sein.">
            <a:extLst>
              <a:ext uri="{FF2B5EF4-FFF2-40B4-BE49-F238E27FC236}">
                <a16:creationId xmlns:a16="http://schemas.microsoft.com/office/drawing/2014/main" id="{39A13786-9E02-F3A8-A9F0-7B0CB935A620}"/>
              </a:ext>
            </a:extLst>
          </p:cNvPr>
          <p:cNvPicPr>
            <a:picLocks noChangeAspect="1"/>
          </p:cNvPicPr>
          <p:nvPr/>
        </p:nvPicPr>
        <p:blipFill>
          <a:blip r:embed="rId5"/>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4F9D1CE9-4087-F230-E8B1-529E1EE23FC7}"/>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9"/>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Pietre naturali che violano i diritti umani</a:t>
            </a:r>
            <a:endParaRPr dirty="0">
              <a:latin typeface="Aptos Serif" panose="02020604070405020304" pitchFamily="18" charset="0"/>
              <a:cs typeface="Aptos Serif" panose="02020604070405020304" pitchFamily="18" charset="0"/>
            </a:endParaRPr>
          </a:p>
        </p:txBody>
      </p:sp>
      <p:sp>
        <p:nvSpPr>
          <p:cNvPr id="233" name="Google Shape;233;p19"/>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Pietre naturali e pietre per lastricati provenienti da paesi del Sud del mondo (cfr. elenco DAC) che non sono state prodotte in conformità con le norme fondamentali dell'ILO in materia di lavoro.</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234" name="Google Shape;234;p19" descr="Hängende Glühbirnen"/>
          <p:cNvPicPr preferRelativeResize="0">
            <a:picLocks noGrp="1"/>
          </p:cNvPicPr>
          <p:nvPr>
            <p:ph type="pic" idx="2"/>
          </p:nvPr>
        </p:nvPicPr>
        <p:blipFill rotWithShape="1">
          <a:blip r:embed="rId4">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Gelände, Gehwegplatte, Stein enthält.&#10;&#10;KI-generierte Inhalte können fehlerhaft sein.">
            <a:extLst>
              <a:ext uri="{FF2B5EF4-FFF2-40B4-BE49-F238E27FC236}">
                <a16:creationId xmlns:a16="http://schemas.microsoft.com/office/drawing/2014/main" id="{0AD52129-F3BD-993D-3B6B-410D3C9C4475}"/>
              </a:ext>
            </a:extLst>
          </p:cNvPr>
          <p:cNvPicPr>
            <a:picLocks noChangeAspect="1"/>
          </p:cNvPicPr>
          <p:nvPr/>
        </p:nvPicPr>
        <p:blipFill>
          <a:blip r:embed="rId5"/>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1DC869E1-649E-1D8E-96C5-79B3B40DCFAE}"/>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0"/>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marL="0" lvl="0" indent="0" algn="l" rtl="0">
              <a:lnSpc>
                <a:spcPct val="80000"/>
              </a:lnSpc>
              <a:spcBef>
                <a:spcPts val="0"/>
              </a:spcBef>
              <a:spcAft>
                <a:spcPts val="0"/>
              </a:spcAft>
              <a:buClr>
                <a:srgbClr val="3F3F3F"/>
              </a:buClr>
              <a:buSzPts val="4400"/>
              <a:buFont typeface="Play"/>
              <a:buNone/>
            </a:pPr>
            <a:r>
              <a:rPr lang="de-DE" sz="4400" b="1" i="0" u="none" strike="noStrike" cap="none" dirty="0">
                <a:solidFill>
                  <a:srgbClr val="3F3F3F"/>
                </a:solidFill>
                <a:latin typeface="Aptos Serif" panose="02020604070405020304" pitchFamily="18" charset="0"/>
                <a:cs typeface="Aptos Serif" panose="02020604070405020304" pitchFamily="18" charset="0"/>
                <a:sym typeface="Play"/>
              </a:rPr>
              <a:t>PVC</a:t>
            </a:r>
            <a:endParaRPr dirty="0">
              <a:latin typeface="Aptos Serif" panose="02020604070405020304" pitchFamily="18" charset="0"/>
              <a:cs typeface="Aptos Serif" panose="02020604070405020304" pitchFamily="18" charset="0"/>
            </a:endParaRPr>
          </a:p>
        </p:txBody>
      </p:sp>
      <p:sp>
        <p:nvSpPr>
          <p:cNvPr id="241" name="Google Shape;241;p20"/>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I prodotti in PVC (noto anche come cloruro di polivinile o semplicemente vinile) dovrebbero essere evitati quando possibile. Quando il PVC viene incenerito, sia in impianti di smaltimento dei rifiuti che mediante combustione incontrollata, può rilasciare diossine altamente tossiche. Le diossine sono tra gli inquinanti ambientali più pericolosi e comportano gravi rischi per la salute umana.</a:t>
            </a:r>
            <a:endParaRPr sz="2000" b="0" i="0" u="none" strike="noStrike" cap="none" dirty="0">
              <a:solidFill>
                <a:srgbClr val="3F3F3F"/>
              </a:solidFill>
              <a:latin typeface="Aptos" panose="020B0004020202020204" pitchFamily="34" charset="0"/>
              <a:sym typeface="Arial"/>
            </a:endParaRPr>
          </a:p>
        </p:txBody>
      </p:sp>
      <p:pic>
        <p:nvPicPr>
          <p:cNvPr id="242" name="Google Shape;242;p20"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Pfeife Flöte Rohr enthält.&#10;&#10;KI-generierte Inhalte können fehlerhaft sein.">
            <a:extLst>
              <a:ext uri="{FF2B5EF4-FFF2-40B4-BE49-F238E27FC236}">
                <a16:creationId xmlns:a16="http://schemas.microsoft.com/office/drawing/2014/main" id="{46C9AF2A-3526-8AD1-A9FF-884B097BD29C}"/>
              </a:ext>
            </a:extLst>
          </p:cNvPr>
          <p:cNvPicPr>
            <a:picLocks noChangeAspect="1"/>
          </p:cNvPicPr>
          <p:nvPr/>
        </p:nvPicPr>
        <p:blipFill>
          <a:blip r:embed="rId4"/>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F74B46D9-51C3-DC30-DCAD-2E3E7704DB8E}"/>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1"/>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Pesticidi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249" name="Google Shape;249;p21"/>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Pesticidi (diserbanti, fungicidi, insetticidi) per il verde pubblico e le aree ricreative.</a:t>
            </a:r>
            <a:endParaRPr sz="2000" b="0" i="0" u="none" strike="noStrike" cap="none" dirty="0">
              <a:solidFill>
                <a:srgbClr val="3F3F3F"/>
              </a:solidFill>
              <a:latin typeface="Aptos" panose="020B0004020202020204" pitchFamily="34" charset="0"/>
              <a:sym typeface="Arial"/>
            </a:endParaRPr>
          </a:p>
        </p:txBody>
      </p:sp>
      <p:pic>
        <p:nvPicPr>
          <p:cNvPr id="250" name="Google Shape;250;p21"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Gras, draußen, Pflanze, orange enthält.&#10;&#10;KI-generierte Inhalte können fehlerhaft sein.">
            <a:extLst>
              <a:ext uri="{FF2B5EF4-FFF2-40B4-BE49-F238E27FC236}">
                <a16:creationId xmlns:a16="http://schemas.microsoft.com/office/drawing/2014/main" id="{4DC45B7D-FD5C-0B02-F2F2-FA70FFD876DE}"/>
              </a:ext>
            </a:extLst>
          </p:cNvPr>
          <p:cNvPicPr>
            <a:picLocks noChangeAspect="1"/>
          </p:cNvPicPr>
          <p:nvPr/>
        </p:nvPicPr>
        <p:blipFill>
          <a:blip r:embed="rId4"/>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76EC3FED-28DB-C241-E38E-58C4704BF40B}"/>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2"/>
          <p:cNvSpPr txBox="1">
            <a:spLocks noGrp="1"/>
          </p:cNvSpPr>
          <p:nvPr>
            <p:ph type="title"/>
          </p:nvPr>
        </p:nvSpPr>
        <p:spPr>
          <a:xfrm>
            <a:off x="594360" y="198408"/>
            <a:ext cx="10972800" cy="1574317"/>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Eccezioni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257" name="Google Shape;257;p22"/>
          <p:cNvSpPr txBox="1">
            <a:spLocks noGrp="1"/>
          </p:cNvSpPr>
          <p:nvPr>
            <p:ph type="body" idx="1"/>
          </p:nvPr>
        </p:nvSpPr>
        <p:spPr>
          <a:xfrm>
            <a:off x="594350" y="2676525"/>
            <a:ext cx="6641100" cy="3597600"/>
          </a:xfrm>
          <a:prstGeom prst="rect">
            <a:avLst/>
          </a:prstGeom>
          <a:noFill/>
          <a:ln>
            <a:noFill/>
          </a:ln>
        </p:spPr>
        <p:txBody>
          <a:bodyPr spcFirstLastPara="1" wrap="square" lIns="0" tIns="45700" rIns="91425" bIns="45700" anchor="t" anchorCtr="0">
            <a:normAutofit/>
          </a:bodyPr>
          <a:lstStyle/>
          <a:p>
            <a:pPr marL="0" lvl="0" indent="0">
              <a:spcBef>
                <a:spcPts val="0"/>
              </a:spcBef>
            </a:pPr>
            <a:r>
              <a:rPr lang="it-IT" dirty="0">
                <a:latin typeface="Aptos" panose="020B0004020202020204" pitchFamily="34" charset="0"/>
              </a:rPr>
              <a:t>Eccezioni a questo elenco negativo possono essere fatte in singoli casi che dovrebbero essere giustificati.</a:t>
            </a:r>
            <a:endParaRPr sz="2000" b="0" i="0" u="none" strike="noStrike" cap="none" dirty="0">
              <a:solidFill>
                <a:srgbClr val="3F3F3F"/>
              </a:solidFill>
              <a:highlight>
                <a:srgbClr val="FFFF00"/>
              </a:highlight>
              <a:latin typeface="Aptos" panose="020B0004020202020204"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3"/>
          <p:cNvSpPr txBox="1">
            <a:spLocks noGrp="1"/>
          </p:cNvSpPr>
          <p:nvPr>
            <p:ph type="ctrTitle"/>
          </p:nvPr>
        </p:nvSpPr>
        <p:spPr>
          <a:xfrm>
            <a:off x="594360" y="411479"/>
            <a:ext cx="5486400" cy="960121"/>
          </a:xfrm>
          <a:prstGeom prst="rect">
            <a:avLst/>
          </a:prstGeom>
          <a:noFill/>
          <a:ln>
            <a:noFill/>
          </a:ln>
        </p:spPr>
        <p:txBody>
          <a:bodyPr spcFirstLastPara="1" wrap="square" lIns="0" tIns="0" rIns="0" bIns="0" anchor="b" anchorCtr="0">
            <a:noAutofit/>
          </a:bodyPr>
          <a:lstStyle/>
          <a:p>
            <a:pPr lvl="0"/>
            <a:r>
              <a:rPr lang="de-DE" sz="4400" dirty="0" err="1">
                <a:latin typeface="Aptos Serif" panose="02020604070405020304" pitchFamily="18" charset="0"/>
                <a:cs typeface="Aptos Serif" panose="02020604070405020304" pitchFamily="18" charset="0"/>
              </a:rPr>
              <a:t>Contatto</a:t>
            </a:r>
            <a:endParaRPr sz="4400" dirty="0">
              <a:latin typeface="Aptos Serif" panose="02020604070405020304" pitchFamily="18" charset="0"/>
              <a:cs typeface="Aptos Serif" panose="02020604070405020304" pitchFamily="18" charset="0"/>
            </a:endParaRPr>
          </a:p>
        </p:txBody>
      </p:sp>
      <p:pic>
        <p:nvPicPr>
          <p:cNvPr id="264" name="Google Shape;264;p23" descr="Ein Bild, das Text, Schrift, Screenshot, Grafiken enthält.&#10;&#10;Automatisch generierte Beschreibung"/>
          <p:cNvPicPr preferRelativeResize="0"/>
          <p:nvPr/>
        </p:nvPicPr>
        <p:blipFill rotWithShape="1">
          <a:blip r:embed="rId3">
            <a:alphaModFix/>
          </a:blip>
          <a:srcRect/>
          <a:stretch/>
        </p:blipFill>
        <p:spPr>
          <a:xfrm>
            <a:off x="5665842" y="4740820"/>
            <a:ext cx="5273749" cy="1904297"/>
          </a:xfrm>
          <a:prstGeom prst="rect">
            <a:avLst/>
          </a:prstGeom>
          <a:noFill/>
          <a:ln>
            <a:noFill/>
          </a:ln>
        </p:spPr>
      </p:pic>
      <p:sp>
        <p:nvSpPr>
          <p:cNvPr id="267" name="Google Shape;267;p23"/>
          <p:cNvSpPr txBox="1"/>
          <p:nvPr/>
        </p:nvSpPr>
        <p:spPr>
          <a:xfrm>
            <a:off x="594349" y="2329850"/>
            <a:ext cx="4866900" cy="1200600"/>
          </a:xfrm>
          <a:prstGeom prst="rect">
            <a:avLst/>
          </a:prstGeom>
          <a:noFill/>
          <a:ln>
            <a:noFill/>
          </a:ln>
        </p:spPr>
        <p:txBody>
          <a:bodyPr spcFirstLastPara="1" wrap="square" lIns="91425" tIns="45700" rIns="91425" bIns="45700" anchor="t" anchorCtr="0">
            <a:spAutoFit/>
          </a:bodyPr>
          <a:lstStyle/>
          <a:p>
            <a:pPr lvl="0"/>
            <a:r>
              <a:rPr lang="it-IT" sz="1800" dirty="0">
                <a:solidFill>
                  <a:schemeClr val="dk1"/>
                </a:solidFill>
                <a:highlight>
                  <a:srgbClr val="FFFF00"/>
                </a:highlight>
                <a:latin typeface="Aptos" panose="020B0004020202020204" pitchFamily="34" charset="0"/>
              </a:rPr>
              <a:t>Se intendi utilizzare questo elenco negativo - o una versione adattata di esso - nel tuo comune, ti preghiamo di includere il tuo contatto locale per gli acquisti sostenibili.</a:t>
            </a:r>
            <a:endParaRPr sz="1800" dirty="0">
              <a:solidFill>
                <a:schemeClr val="dk1"/>
              </a:solidFill>
              <a:highlight>
                <a:srgbClr val="FFFF00"/>
              </a:highlight>
              <a:latin typeface="Aptos" panose="020B0004020202020204" pitchFamily="34" charset="0"/>
              <a:sym typeface="Arial"/>
            </a:endParaRPr>
          </a:p>
        </p:txBody>
      </p:sp>
      <p:pic>
        <p:nvPicPr>
          <p:cNvPr id="3" name="Grafik 2">
            <a:extLst>
              <a:ext uri="{FF2B5EF4-FFF2-40B4-BE49-F238E27FC236}">
                <a16:creationId xmlns:a16="http://schemas.microsoft.com/office/drawing/2014/main" id="{DFEA36FB-32E8-6993-B17A-2F904F684737}"/>
              </a:ext>
            </a:extLst>
          </p:cNvPr>
          <p:cNvPicPr>
            <a:picLocks noChangeAspect="1"/>
          </p:cNvPicPr>
          <p:nvPr/>
        </p:nvPicPr>
        <p:blipFill>
          <a:blip r:embed="rId4"/>
          <a:stretch>
            <a:fillRect/>
          </a:stretch>
        </p:blipFill>
        <p:spPr>
          <a:xfrm>
            <a:off x="208964" y="5085266"/>
            <a:ext cx="4123885" cy="164955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
          <p:cNvSpPr txBox="1">
            <a:spLocks noGrp="1"/>
          </p:cNvSpPr>
          <p:nvPr>
            <p:ph type="title"/>
          </p:nvPr>
        </p:nvSpPr>
        <p:spPr>
          <a:xfrm>
            <a:off x="594360" y="189572"/>
            <a:ext cx="6787747" cy="1593507"/>
          </a:xfrm>
          <a:prstGeom prst="rect">
            <a:avLst/>
          </a:prstGeom>
          <a:noFill/>
          <a:ln>
            <a:noFill/>
          </a:ln>
        </p:spPr>
        <p:txBody>
          <a:bodyPr spcFirstLastPara="1" wrap="square" lIns="0" tIns="0" rIns="0" bIns="0" anchor="b" anchorCtr="0">
            <a:noAutofit/>
          </a:bodyPr>
          <a:lstStyle/>
          <a:p>
            <a:pPr marL="0" marR="0" lvl="0" indent="0" algn="l" rtl="0">
              <a:lnSpc>
                <a:spcPct val="80000"/>
              </a:lnSpc>
              <a:spcBef>
                <a:spcPts val="0"/>
              </a:spcBef>
              <a:spcAft>
                <a:spcPts val="0"/>
              </a:spcAft>
              <a:buClr>
                <a:srgbClr val="3F3F3F"/>
              </a:buClr>
              <a:buSzPts val="4400"/>
              <a:buFont typeface="Play"/>
              <a:buNone/>
            </a:pPr>
            <a:r>
              <a:rPr lang="de-DE" sz="4400" b="1" i="0" u="none" strike="noStrike" cap="none" dirty="0">
                <a:solidFill>
                  <a:srgbClr val="3F3F3F"/>
                </a:solidFill>
                <a:latin typeface="Aptos Serif" panose="02020604070405020304" pitchFamily="18" charset="0"/>
                <a:cs typeface="Aptos Serif" panose="02020604070405020304" pitchFamily="18" charset="0"/>
                <a:sym typeface="Play"/>
              </a:rPr>
              <a:t>Note</a:t>
            </a:r>
            <a:endParaRPr dirty="0">
              <a:latin typeface="Aptos Serif" panose="02020604070405020304" pitchFamily="18" charset="0"/>
              <a:cs typeface="Aptos Serif" panose="02020604070405020304" pitchFamily="18" charset="0"/>
            </a:endParaRPr>
          </a:p>
        </p:txBody>
      </p:sp>
      <p:sp>
        <p:nvSpPr>
          <p:cNvPr id="130" name="Google Shape;130;p2"/>
          <p:cNvSpPr txBox="1">
            <a:spLocks noGrp="1"/>
          </p:cNvSpPr>
          <p:nvPr>
            <p:ph type="body" idx="1"/>
          </p:nvPr>
        </p:nvSpPr>
        <p:spPr>
          <a:xfrm>
            <a:off x="593725" y="2281238"/>
            <a:ext cx="6788150" cy="3709987"/>
          </a:xfrm>
          <a:prstGeom prst="rect">
            <a:avLst/>
          </a:prstGeom>
          <a:noFill/>
          <a:ln>
            <a:noFill/>
          </a:ln>
        </p:spPr>
        <p:txBody>
          <a:bodyPr spcFirstLastPara="1" wrap="square" lIns="0" tIns="457200" rIns="0" bIns="0" anchor="t" anchorCtr="0">
            <a:normAutofit/>
          </a:bodyPr>
          <a:lstStyle/>
          <a:p>
            <a:pPr marL="0" lvl="0" indent="0">
              <a:lnSpc>
                <a:spcPct val="115000"/>
              </a:lnSpc>
              <a:spcBef>
                <a:spcPts val="0"/>
              </a:spcBef>
            </a:pPr>
            <a:r>
              <a:rPr lang="it-IT" dirty="0">
                <a:latin typeface="Aptos" panose="020B0004020202020204" pitchFamily="34" charset="0"/>
              </a:rPr>
              <a:t>Le diapositive che seguono contengono prodotti e materiali che NON dovrebbero essere acquistati, in quanto NON soddisfano gli standard ambientali e sociali per prodotti e servizi sostenibili.</a:t>
            </a:r>
            <a:endParaRPr sz="2400" b="1" i="0" u="none" strike="noStrike" cap="none" dirty="0">
              <a:solidFill>
                <a:schemeClr val="accent4"/>
              </a:solidFill>
              <a:latin typeface="Aptos" panose="020B0004020202020204" pitchFamily="34" charset="0"/>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Legno</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tropicale</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37" name="Google Shape;137;p3"/>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Legno tropicale, da non acquistare dove specie legnose autoctone o altri materiali sono adatti allo scopo in questione.</a:t>
            </a:r>
            <a:endParaRPr sz="2000" b="0" i="0" u="none" strike="noStrike" cap="none" dirty="0">
              <a:solidFill>
                <a:srgbClr val="3F3F3F"/>
              </a:solidFill>
              <a:latin typeface="Aptos" panose="020B0004020202020204" pitchFamily="34" charset="0"/>
              <a:sym typeface="Arial"/>
            </a:endParaRPr>
          </a:p>
        </p:txBody>
      </p:sp>
      <p:pic>
        <p:nvPicPr>
          <p:cNvPr id="138" name="Google Shape;138;p3"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12" name="Bildplatzhalter 6" descr="Ein Bild, das draußen, Rüssel Kofferraum, Gras, Pflanze enthält.&#10;&#10;KI-generierte Inhalte können fehlerhaft sein.">
            <a:extLst>
              <a:ext uri="{FF2B5EF4-FFF2-40B4-BE49-F238E27FC236}">
                <a16:creationId xmlns:a16="http://schemas.microsoft.com/office/drawing/2014/main" id="{45596DB0-8A35-125A-A17B-6D2981B862F9}"/>
              </a:ext>
            </a:extLst>
          </p:cNvPr>
          <p:cNvPicPr>
            <a:picLocks noChangeAspect="1"/>
          </p:cNvPicPr>
          <p:nvPr/>
        </p:nvPicPr>
        <p:blipFill>
          <a:blip r:embed="rId4"/>
          <a:srcRect l="10208" r="10208"/>
          <a:stretch>
            <a:fillRect/>
          </a:stretch>
        </p:blipFill>
        <p:spPr>
          <a:xfrm flipH="1">
            <a:off x="6733505" y="0"/>
            <a:ext cx="5458495" cy="6858000"/>
          </a:xfrm>
          <a:prstGeom prst="flowChartDelay">
            <a:avLst/>
          </a:prstGeom>
          <a:solidFill>
            <a:srgbClr val="87C3CD"/>
          </a:solidFill>
          <a:ln>
            <a:noFill/>
          </a:ln>
        </p:spPr>
      </p:pic>
      <p:sp>
        <p:nvSpPr>
          <p:cNvPr id="2" name="Textfeld 1">
            <a:extLst>
              <a:ext uri="{FF2B5EF4-FFF2-40B4-BE49-F238E27FC236}">
                <a16:creationId xmlns:a16="http://schemas.microsoft.com/office/drawing/2014/main" id="{91B683D6-174F-1B8F-CCA1-252A8B4A83EE}"/>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4"/>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Legname proveniente da fonti NON sostenibili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45" name="Google Shape;145;p4"/>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Legname e prodotti del legno di cui non si può dimostrare la provenienza da una gestione forestale legale e sostenibile. La prova può essere fornita dalla certificazione con l'etichetta PEFC o FSC, un'etichetta equivalente o verifiche individuali.</a:t>
            </a:r>
            <a:endParaRPr sz="2000" b="0" i="0" u="none" strike="noStrike" cap="none" dirty="0">
              <a:solidFill>
                <a:srgbClr val="3F3F3F"/>
              </a:solidFill>
              <a:latin typeface="Aptos" panose="020B0004020202020204" pitchFamily="34" charset="0"/>
              <a:sym typeface="Arial"/>
            </a:endParaRPr>
          </a:p>
        </p:txBody>
      </p:sp>
      <p:pic>
        <p:nvPicPr>
          <p:cNvPr id="146" name="Google Shape;146;p4"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Abholzung, Baumstumpf, Holz, hölzern enthält.&#10;&#10;KI-generierte Inhalte können fehlerhaft sein.">
            <a:extLst>
              <a:ext uri="{FF2B5EF4-FFF2-40B4-BE49-F238E27FC236}">
                <a16:creationId xmlns:a16="http://schemas.microsoft.com/office/drawing/2014/main" id="{68BF3FB7-BCEC-8B6D-D7A4-A1208FA1A89A}"/>
              </a:ext>
            </a:extLst>
          </p:cNvPr>
          <p:cNvPicPr>
            <a:picLocks noChangeAspect="1"/>
          </p:cNvPicPr>
          <p:nvPr/>
        </p:nvPicPr>
        <p:blipFill>
          <a:blip r:embed="rId4"/>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5C504488-2BE2-2700-4621-1BFF9D87357B}"/>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title"/>
          </p:nvPr>
        </p:nvSpPr>
        <p:spPr>
          <a:xfrm>
            <a:off x="575298" y="278125"/>
            <a:ext cx="6158100" cy="2354100"/>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Prodotti agricoli importati che violano i diritti umani</a:t>
            </a:r>
            <a:endParaRPr dirty="0">
              <a:latin typeface="Aptos Serif" panose="02020604070405020304" pitchFamily="18" charset="0"/>
              <a:cs typeface="Aptos Serif" panose="02020604070405020304" pitchFamily="18" charset="0"/>
            </a:endParaRPr>
          </a:p>
        </p:txBody>
      </p:sp>
      <p:sp>
        <p:nvSpPr>
          <p:cNvPr id="153" name="Google Shape;153;p7"/>
          <p:cNvSpPr txBox="1">
            <a:spLocks noGrp="1"/>
          </p:cNvSpPr>
          <p:nvPr>
            <p:ph type="body" idx="1"/>
          </p:nvPr>
        </p:nvSpPr>
        <p:spPr>
          <a:xfrm>
            <a:off x="594348" y="3279575"/>
            <a:ext cx="5925600" cy="2994300"/>
          </a:xfrm>
          <a:prstGeom prst="rect">
            <a:avLst/>
          </a:prstGeom>
          <a:noFill/>
          <a:ln>
            <a:noFill/>
          </a:ln>
        </p:spPr>
        <p:txBody>
          <a:bodyPr spcFirstLastPara="1" wrap="square" lIns="0" tIns="228600" rIns="0" bIns="0" anchor="t" anchorCtr="0">
            <a:normAutofit lnSpcReduction="10000"/>
          </a:bodyPr>
          <a:lstStyle/>
          <a:p>
            <a:pPr marL="0" lvl="0" indent="0">
              <a:spcBef>
                <a:spcPts val="0"/>
              </a:spcBef>
            </a:pPr>
            <a:r>
              <a:rPr lang="it-IT" dirty="0">
                <a:latin typeface="Aptos" panose="020B0004020202020204" pitchFamily="34" charset="0"/>
              </a:rPr>
              <a:t>Prodotti agricoli importati da paesi del Sud del mondo (vedi elenco DAC), come caffè, tè, cacao, riso, zucchero, succo d'arancia, rose, che non sono prodotti in conformità con le norme fondamentali del lavoro dell'ILO e non sono certificati con il marchio </a:t>
            </a:r>
            <a:r>
              <a:rPr lang="it-IT" dirty="0" err="1">
                <a:latin typeface="Aptos" panose="020B0004020202020204" pitchFamily="34" charset="0"/>
              </a:rPr>
              <a:t>Fairtrade</a:t>
            </a:r>
            <a:r>
              <a:rPr lang="it-IT" dirty="0">
                <a:latin typeface="Aptos" panose="020B0004020202020204" pitchFamily="34" charset="0"/>
              </a:rPr>
              <a:t> o un marchio equivalente.</a:t>
            </a:r>
          </a:p>
          <a:p>
            <a:pPr marL="0" lvl="0" indent="0">
              <a:spcBef>
                <a:spcPts val="0"/>
              </a:spcBef>
            </a:pPr>
            <a:r>
              <a:rPr lang="it-IT" dirty="0">
                <a:latin typeface="Aptos" panose="020B0004020202020204" pitchFamily="34" charset="0"/>
              </a:rPr>
              <a:t>
Elenco DAC vedi: </a:t>
            </a:r>
            <a:r>
              <a:rPr lang="it-IT" dirty="0">
                <a:latin typeface="Aptos" panose="020B0004020202020204" pitchFamily="34" charset="0"/>
                <a:hlinkClick r:id="rId3"/>
              </a:rPr>
              <a:t>https://www.oecd.org/en/topics/sub-issues/oda-eligibility-and-conditions/dac-list-of-oda-recipients.html</a:t>
            </a:r>
            <a:r>
              <a:rPr lang="it-IT" dirty="0">
                <a:latin typeface="Aptos" panose="020B0004020202020204" pitchFamily="34" charset="0"/>
              </a:rPr>
              <a:t> </a:t>
            </a:r>
            <a:endParaRPr dirty="0">
              <a:latin typeface="Aptos" panose="020B0004020202020204" pitchFamily="34" charset="0"/>
            </a:endParaRPr>
          </a:p>
        </p:txBody>
      </p:sp>
      <p:pic>
        <p:nvPicPr>
          <p:cNvPr id="154" name="Google Shape;154;p7" descr="Hängende Glühbirnen"/>
          <p:cNvPicPr preferRelativeResize="0">
            <a:picLocks noGrp="1"/>
          </p:cNvPicPr>
          <p:nvPr>
            <p:ph type="pic" idx="2"/>
          </p:nvPr>
        </p:nvPicPr>
        <p:blipFill rotWithShape="1">
          <a:blip r:embed="rId4">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Nüsse &amp; Samen, Nuss Mutter, Essen, Schokolade enthält.&#10;&#10;KI-generierte Inhalte können fehlerhaft sein.">
            <a:extLst>
              <a:ext uri="{FF2B5EF4-FFF2-40B4-BE49-F238E27FC236}">
                <a16:creationId xmlns:a16="http://schemas.microsoft.com/office/drawing/2014/main" id="{0EB41887-268F-CB9C-4166-D5055399B503}"/>
              </a:ext>
            </a:extLst>
          </p:cNvPr>
          <p:cNvPicPr>
            <a:picLocks noChangeAspect="1"/>
          </p:cNvPicPr>
          <p:nvPr/>
        </p:nvPicPr>
        <p:blipFill>
          <a:blip r:embed="rId5"/>
          <a:srcRect l="6336" r="14071"/>
          <a:stretch>
            <a:fillRect/>
          </a:stretch>
        </p:blipFill>
        <p:spPr>
          <a:xfrm flipH="1">
            <a:off x="6733505" y="10"/>
            <a:ext cx="5458495" cy="6857990"/>
          </a:xfrm>
          <a:prstGeom prst="flowChartDelay">
            <a:avLst/>
          </a:prstGeom>
          <a:noFill/>
          <a:ln>
            <a:noFill/>
          </a:ln>
        </p:spPr>
      </p:pic>
      <p:sp>
        <p:nvSpPr>
          <p:cNvPr id="3" name="Textfeld 2">
            <a:extLst>
              <a:ext uri="{FF2B5EF4-FFF2-40B4-BE49-F238E27FC236}">
                <a16:creationId xmlns:a16="http://schemas.microsoft.com/office/drawing/2014/main" id="{18BB452D-CD4D-3091-E1EE-82100E085AA8}"/>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8"/>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Alimenti</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geneticamente</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modificati</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61" name="Google Shape;161;p8"/>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de-DE" dirty="0" err="1">
                <a:latin typeface="Aptos" panose="020B0004020202020204" pitchFamily="34" charset="0"/>
              </a:rPr>
              <a:t>Alimenti</a:t>
            </a:r>
            <a:r>
              <a:rPr lang="de-DE" dirty="0">
                <a:latin typeface="Aptos" panose="020B0004020202020204" pitchFamily="34" charset="0"/>
              </a:rPr>
              <a:t> </a:t>
            </a:r>
            <a:r>
              <a:rPr lang="de-DE" dirty="0" err="1">
                <a:latin typeface="Aptos" panose="020B0004020202020204" pitchFamily="34" charset="0"/>
              </a:rPr>
              <a:t>geneticamente</a:t>
            </a:r>
            <a:r>
              <a:rPr lang="de-DE" dirty="0">
                <a:latin typeface="Aptos" panose="020B0004020202020204" pitchFamily="34" charset="0"/>
              </a:rPr>
              <a:t> </a:t>
            </a:r>
            <a:r>
              <a:rPr lang="de-DE" dirty="0" err="1">
                <a:latin typeface="Aptos" panose="020B0004020202020204" pitchFamily="34" charset="0"/>
              </a:rPr>
              <a:t>modificati</a:t>
            </a:r>
            <a:r>
              <a:rPr lang="de-DE" dirty="0">
                <a:latin typeface="Aptos" panose="020B0004020202020204" pitchFamily="34" charset="0"/>
              </a:rPr>
              <a:t>.</a:t>
            </a:r>
            <a:endParaRPr sz="2000" b="0" i="0" u="none" strike="noStrike" cap="none" dirty="0">
              <a:solidFill>
                <a:srgbClr val="3F3F3F"/>
              </a:solidFill>
              <a:latin typeface="Aptos" panose="020B0004020202020204" pitchFamily="34" charset="0"/>
              <a:sym typeface="Arial"/>
            </a:endParaRPr>
          </a:p>
        </p:txBody>
      </p:sp>
      <p:pic>
        <p:nvPicPr>
          <p:cNvPr id="162" name="Google Shape;162;p8"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draußen, Pflanze, Stiel Stamm, Himmel enthält.&#10;&#10;KI-generierte Inhalte können fehlerhaft sein.">
            <a:extLst>
              <a:ext uri="{FF2B5EF4-FFF2-40B4-BE49-F238E27FC236}">
                <a16:creationId xmlns:a16="http://schemas.microsoft.com/office/drawing/2014/main" id="{44B09481-AF5F-E5DC-172C-0E3373B24C90}"/>
              </a:ext>
            </a:extLst>
          </p:cNvPr>
          <p:cNvPicPr>
            <a:picLocks noChangeAspect="1"/>
          </p:cNvPicPr>
          <p:nvPr/>
        </p:nvPicPr>
        <p:blipFill>
          <a:blip r:embed="rId4"/>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313AD25F-E26C-6119-F7A9-48C0FD3E8921}"/>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9"/>
          <p:cNvSpPr txBox="1">
            <a:spLocks noGrp="1"/>
          </p:cNvSpPr>
          <p:nvPr>
            <p:ph type="title"/>
          </p:nvPr>
        </p:nvSpPr>
        <p:spPr>
          <a:xfrm>
            <a:off x="575298" y="278125"/>
            <a:ext cx="5939100" cy="2354100"/>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Bevande in confezioni usa e getta</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69" name="Google Shape;169;p9"/>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Acque minerali, bibite e bevande alcoliche in imballaggi usa e getta ad eccezione dello spumante e del vino in bottiglie di vetro. Ciò non si applica agli eventi in cui la fornitura di bevande in imballaggi riutilizzabili rappresenta un rischio per la sicurezza.</a:t>
            </a:r>
            <a:endParaRPr sz="2000" b="0" i="0" u="none" strike="noStrike" cap="none" dirty="0">
              <a:solidFill>
                <a:srgbClr val="3F3F3F"/>
              </a:solidFill>
              <a:latin typeface="Aptos" panose="020B0004020202020204" pitchFamily="34" charset="0"/>
              <a:sym typeface="Arial"/>
            </a:endParaRPr>
          </a:p>
        </p:txBody>
      </p:sp>
      <p:pic>
        <p:nvPicPr>
          <p:cNvPr id="170" name="Google Shape;170;p9"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Essen, Getränk, Plastikflasche, Wasserflasche enthält.&#10;&#10;KI-generierte Inhalte können fehlerhaft sein.">
            <a:extLst>
              <a:ext uri="{FF2B5EF4-FFF2-40B4-BE49-F238E27FC236}">
                <a16:creationId xmlns:a16="http://schemas.microsoft.com/office/drawing/2014/main" id="{555F007B-26F4-36FA-1070-6E75FCE67361}"/>
              </a:ext>
            </a:extLst>
          </p:cNvPr>
          <p:cNvPicPr>
            <a:picLocks noChangeAspect="1"/>
          </p:cNvPicPr>
          <p:nvPr/>
        </p:nvPicPr>
        <p:blipFill>
          <a:blip r:embed="rId4"/>
          <a:srcRect l="10208" r="10208"/>
          <a:stretch>
            <a:fillRect/>
          </a:stretch>
        </p:blipFill>
        <p:spPr>
          <a:xfrm flipH="1">
            <a:off x="6733505" y="1567"/>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F13050FF-320E-F157-F348-D89F7C028CBD}"/>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de-DE" dirty="0" err="1">
                <a:latin typeface="Aptos Serif" panose="02020604070405020304" pitchFamily="18" charset="0"/>
                <a:cs typeface="Aptos Serif" panose="02020604070405020304" pitchFamily="18" charset="0"/>
              </a:rPr>
              <a:t>Imballaggi</a:t>
            </a:r>
            <a:r>
              <a:rPr lang="de-DE" dirty="0">
                <a:latin typeface="Aptos Serif" panose="02020604070405020304" pitchFamily="18" charset="0"/>
                <a:cs typeface="Aptos Serif" panose="02020604070405020304" pitchFamily="18" charset="0"/>
              </a:rPr>
              <a:t> </a:t>
            </a:r>
            <a:r>
              <a:rPr lang="de-DE" dirty="0" err="1">
                <a:latin typeface="Aptos Serif" panose="02020604070405020304" pitchFamily="18" charset="0"/>
                <a:cs typeface="Aptos Serif" panose="02020604070405020304" pitchFamily="18" charset="0"/>
              </a:rPr>
              <a:t>monouso</a:t>
            </a:r>
            <a:endParaRPr sz="4400" b="1" i="0" u="none" strike="noStrike" cap="none" dirty="0">
              <a:solidFill>
                <a:srgbClr val="3F3F3F"/>
              </a:solidFill>
              <a:latin typeface="Aptos Serif" panose="02020604070405020304" pitchFamily="18" charset="0"/>
              <a:cs typeface="Aptos Serif" panose="02020604070405020304" pitchFamily="18" charset="0"/>
              <a:sym typeface="Play"/>
            </a:endParaRPr>
          </a:p>
        </p:txBody>
      </p:sp>
      <p:sp>
        <p:nvSpPr>
          <p:cNvPr id="177" name="Google Shape;177;p10"/>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Stoviglie e posate monouso in mense, caffetterie ed eventi. Possono essere fatte eccezioni per evitare rischi per la sicurezza.</a:t>
            </a:r>
            <a:endParaRPr sz="2000" b="0" i="0" u="none" strike="noStrike" cap="none" dirty="0">
              <a:solidFill>
                <a:srgbClr val="3F3F3F"/>
              </a:solidFill>
              <a:latin typeface="Aptos" panose="020B0004020202020204" pitchFamily="34" charset="0"/>
              <a:sym typeface="Arial"/>
            </a:endParaRPr>
          </a:p>
        </p:txBody>
      </p:sp>
      <p:pic>
        <p:nvPicPr>
          <p:cNvPr id="178" name="Google Shape;178;p10"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Küchenutensil, Geschirr, Löffel enthält.&#10;&#10;KI-generierte Inhalte können fehlerhaft sein.">
            <a:extLst>
              <a:ext uri="{FF2B5EF4-FFF2-40B4-BE49-F238E27FC236}">
                <a16:creationId xmlns:a16="http://schemas.microsoft.com/office/drawing/2014/main" id="{11CD4A58-A42C-9726-0309-BD6E75750160}"/>
              </a:ext>
            </a:extLst>
          </p:cNvPr>
          <p:cNvPicPr>
            <a:picLocks noChangeAspect="1"/>
          </p:cNvPicPr>
          <p:nvPr/>
        </p:nvPicPr>
        <p:blipFill>
          <a:blip r:embed="rId4"/>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0DE06612-89AA-C185-DE5C-3AFC9CCCEEF6}"/>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title"/>
          </p:nvPr>
        </p:nvSpPr>
        <p:spPr>
          <a:xfrm>
            <a:off x="575310" y="278129"/>
            <a:ext cx="5063490" cy="2354026"/>
          </a:xfrm>
          <a:prstGeom prst="rect">
            <a:avLst/>
          </a:prstGeom>
          <a:noFill/>
          <a:ln>
            <a:noFill/>
          </a:ln>
        </p:spPr>
        <p:txBody>
          <a:bodyPr spcFirstLastPara="1" wrap="square" lIns="0" tIns="0" rIns="0" bIns="0" anchor="b" anchorCtr="0">
            <a:noAutofit/>
          </a:bodyPr>
          <a:lstStyle/>
          <a:p>
            <a:pPr lvl="0"/>
            <a:r>
              <a:rPr lang="it-IT" dirty="0">
                <a:latin typeface="Aptos Serif" panose="02020604070405020304" pitchFamily="18" charset="0"/>
                <a:cs typeface="Aptos Serif" panose="02020604070405020304" pitchFamily="18" charset="0"/>
              </a:rPr>
              <a:t>Prodotti per la pulizia nocivi</a:t>
            </a:r>
            <a:endParaRPr dirty="0">
              <a:latin typeface="Aptos Serif" panose="02020604070405020304" pitchFamily="18" charset="0"/>
              <a:cs typeface="Aptos Serif" panose="02020604070405020304" pitchFamily="18" charset="0"/>
            </a:endParaRPr>
          </a:p>
        </p:txBody>
      </p:sp>
      <p:sp>
        <p:nvSpPr>
          <p:cNvPr id="185" name="Google Shape;185;p11"/>
          <p:cNvSpPr txBox="1">
            <a:spLocks noGrp="1"/>
          </p:cNvSpPr>
          <p:nvPr>
            <p:ph type="body" idx="1"/>
          </p:nvPr>
        </p:nvSpPr>
        <p:spPr>
          <a:xfrm>
            <a:off x="594360" y="3279579"/>
            <a:ext cx="5044440" cy="2994415"/>
          </a:xfrm>
          <a:prstGeom prst="rect">
            <a:avLst/>
          </a:prstGeom>
          <a:noFill/>
          <a:ln>
            <a:noFill/>
          </a:ln>
        </p:spPr>
        <p:txBody>
          <a:bodyPr spcFirstLastPara="1" wrap="square" lIns="0" tIns="228600" rIns="0" bIns="0" anchor="t" anchorCtr="0">
            <a:normAutofit/>
          </a:bodyPr>
          <a:lstStyle/>
          <a:p>
            <a:pPr marL="0" lvl="0" indent="0">
              <a:spcBef>
                <a:spcPts val="0"/>
              </a:spcBef>
            </a:pPr>
            <a:r>
              <a:rPr lang="it-IT" dirty="0">
                <a:latin typeface="Aptos" panose="020B0004020202020204" pitchFamily="34" charset="0"/>
              </a:rPr>
              <a:t>Detergenti che rilasciano cloro (ipoclorito e </a:t>
            </a:r>
            <a:r>
              <a:rPr lang="it-IT" dirty="0" err="1">
                <a:latin typeface="Aptos" panose="020B0004020202020204" pitchFamily="34" charset="0"/>
              </a:rPr>
              <a:t>dicloroisocianurato</a:t>
            </a:r>
            <a:r>
              <a:rPr lang="it-IT" dirty="0">
                <a:latin typeface="Aptos" panose="020B0004020202020204" pitchFamily="34" charset="0"/>
              </a:rPr>
              <a:t>), nonché additivi per cisterne e deodoranti per ambienti.</a:t>
            </a:r>
            <a:endParaRPr sz="2000" b="0" i="0" u="none" strike="noStrike" cap="none" dirty="0">
              <a:solidFill>
                <a:srgbClr val="3F3F3F"/>
              </a:solidFill>
              <a:latin typeface="Aptos" panose="020B0004020202020204" pitchFamily="34" charset="0"/>
              <a:sym typeface="Arial"/>
            </a:endParaRPr>
          </a:p>
        </p:txBody>
      </p:sp>
      <p:pic>
        <p:nvPicPr>
          <p:cNvPr id="186" name="Google Shape;186;p11" descr="Hängende Glühbirnen"/>
          <p:cNvPicPr preferRelativeResize="0">
            <a:picLocks noGrp="1"/>
          </p:cNvPicPr>
          <p:nvPr>
            <p:ph type="pic" idx="2"/>
          </p:nvPr>
        </p:nvPicPr>
        <p:blipFill rotWithShape="1">
          <a:blip r:embed="rId3">
            <a:alphaModFix/>
          </a:blip>
          <a:srcRect l="5412" r="5411"/>
          <a:stretch/>
        </p:blipFill>
        <p:spPr>
          <a:xfrm flipH="1">
            <a:off x="6733505" y="0"/>
            <a:ext cx="5458495" cy="6858000"/>
          </a:xfrm>
          <a:prstGeom prst="flowChartDelay">
            <a:avLst/>
          </a:prstGeom>
          <a:solidFill>
            <a:srgbClr val="87C3CD"/>
          </a:solidFill>
          <a:ln>
            <a:noFill/>
          </a:ln>
        </p:spPr>
      </p:pic>
      <p:pic>
        <p:nvPicPr>
          <p:cNvPr id="2" name="Bildplatzhalter 4" descr="Ein Bild, das Spielzeug, Plastik, Im Haus enthält.&#10;&#10;KI-generierte Inhalte können fehlerhaft sein.">
            <a:extLst>
              <a:ext uri="{FF2B5EF4-FFF2-40B4-BE49-F238E27FC236}">
                <a16:creationId xmlns:a16="http://schemas.microsoft.com/office/drawing/2014/main" id="{AE42DB4D-73E4-0D47-5971-D79882C646B5}"/>
              </a:ext>
            </a:extLst>
          </p:cNvPr>
          <p:cNvPicPr>
            <a:picLocks noChangeAspect="1"/>
          </p:cNvPicPr>
          <p:nvPr/>
        </p:nvPicPr>
        <p:blipFill>
          <a:blip r:embed="rId4"/>
          <a:srcRect l="10208" r="10208"/>
          <a:stretch>
            <a:fillRect/>
          </a:stretch>
        </p:blipFill>
        <p:spPr>
          <a:xfrm flipH="1">
            <a:off x="6733505" y="0"/>
            <a:ext cx="5458495" cy="6858000"/>
          </a:xfrm>
          <a:prstGeom prst="flowChartDelay">
            <a:avLst/>
          </a:prstGeom>
          <a:solidFill>
            <a:srgbClr val="87C3CD"/>
          </a:solidFill>
          <a:ln>
            <a:noFill/>
          </a:ln>
        </p:spPr>
      </p:pic>
      <p:sp>
        <p:nvSpPr>
          <p:cNvPr id="3" name="Textfeld 2">
            <a:extLst>
              <a:ext uri="{FF2B5EF4-FFF2-40B4-BE49-F238E27FC236}">
                <a16:creationId xmlns:a16="http://schemas.microsoft.com/office/drawing/2014/main" id="{8F72A925-93DA-707A-DA82-C2BD16B0F454}"/>
              </a:ext>
            </a:extLst>
          </p:cNvPr>
          <p:cNvSpPr txBox="1"/>
          <p:nvPr/>
        </p:nvSpPr>
        <p:spPr>
          <a:xfrm>
            <a:off x="80010" y="6579871"/>
            <a:ext cx="1883849" cy="261610"/>
          </a:xfrm>
          <a:prstGeom prst="rect">
            <a:avLst/>
          </a:prstGeom>
          <a:noFill/>
        </p:spPr>
        <p:txBody>
          <a:bodyPr wrap="none" rtlCol="0">
            <a:spAutoFit/>
          </a:bodyPr>
          <a:lstStyle/>
          <a:p>
            <a:r>
              <a:rPr lang="de-DE" sz="1100" dirty="0">
                <a:latin typeface="Aptos" panose="020B0004020202020204" pitchFamily="34" charset="0"/>
              </a:rPr>
              <a:t>Fonte </a:t>
            </a:r>
            <a:r>
              <a:rPr lang="de-DE" sz="1100" dirty="0" err="1">
                <a:latin typeface="Aptos" panose="020B0004020202020204" pitchFamily="34" charset="0"/>
              </a:rPr>
              <a:t>dell'immagine</a:t>
            </a:r>
            <a:r>
              <a:rPr lang="de-DE" sz="1100" dirty="0">
                <a:latin typeface="Aptos" panose="020B0004020202020204" pitchFamily="34" charset="0"/>
              </a:rPr>
              <a:t>: </a:t>
            </a:r>
            <a:r>
              <a:rPr lang="de-DE" sz="1100" dirty="0" err="1">
                <a:latin typeface="Aptos" panose="020B0004020202020204" pitchFamily="34" charset="0"/>
              </a:rPr>
              <a:t>Canva</a:t>
            </a:r>
            <a:endParaRPr lang="de-DE" sz="1100" dirty="0">
              <a:latin typeface="Aptos" panose="020B0004020202020204" pitchFamily="34" charset="0"/>
            </a:endParaRPr>
          </a:p>
        </p:txBody>
      </p:sp>
    </p:spTree>
  </p:cSld>
  <p:clrMapOvr>
    <a:masterClrMapping/>
  </p:clrMapOvr>
</p:sld>
</file>

<file path=ppt/theme/theme1.xml><?xml version="1.0" encoding="utf-8"?>
<a:theme xmlns:a="http://schemas.openxmlformats.org/drawingml/2006/main" name="Benutzerdefiniert">
  <a:themeElements>
    <a:clrScheme name="Benutzerdefiniert 5">
      <a:dk1>
        <a:srgbClr val="000000"/>
      </a:dk1>
      <a:lt1>
        <a:srgbClr val="FFFFFF"/>
      </a:lt1>
      <a:dk2>
        <a:srgbClr val="E4E4E4"/>
      </a:dk2>
      <a:lt2>
        <a:srgbClr val="A3C42A"/>
      </a:lt2>
      <a:accent1>
        <a:srgbClr val="A9D4DB"/>
      </a:accent1>
      <a:accent2>
        <a:srgbClr val="FAB609"/>
      </a:accent2>
      <a:accent3>
        <a:srgbClr val="4495A2"/>
      </a:accent3>
      <a:accent4>
        <a:srgbClr val="035854"/>
      </a:accent4>
      <a:accent5>
        <a:srgbClr val="CCDB84"/>
      </a:accent5>
      <a:accent6>
        <a:srgbClr val="A3C42A"/>
      </a:accent6>
      <a:hlink>
        <a:srgbClr val="035854"/>
      </a:hlink>
      <a:folHlink>
        <a:srgbClr val="0F49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d1a2252-afe8-425f-8a31-b42afa2f1aa3">
      <Terms xmlns="http://schemas.microsoft.com/office/infopath/2007/PartnerControls"/>
    </lcf76f155ced4ddcb4097134ff3c332f>
    <TaxCatchAll xmlns="47c10efa-acfd-4dcf-93b1-4e39e3d402c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255B8ECBF0E41D4F84283CBD4EE3A7A4" ma:contentTypeVersion="13" ma:contentTypeDescription="Creare un nuovo documento." ma:contentTypeScope="" ma:versionID="3170ec264d59a2518cfdc3c953a3fabf">
  <xsd:schema xmlns:xsd="http://www.w3.org/2001/XMLSchema" xmlns:xs="http://www.w3.org/2001/XMLSchema" xmlns:p="http://schemas.microsoft.com/office/2006/metadata/properties" xmlns:ns2="ad1a2252-afe8-425f-8a31-b42afa2f1aa3" xmlns:ns3="47c10efa-acfd-4dcf-93b1-4e39e3d402ca" targetNamespace="http://schemas.microsoft.com/office/2006/metadata/properties" ma:root="true" ma:fieldsID="87649e4dec222cb31ff2297072018f50" ns2:_="" ns3:_="">
    <xsd:import namespace="ad1a2252-afe8-425f-8a31-b42afa2f1aa3"/>
    <xsd:import namespace="47c10efa-acfd-4dcf-93b1-4e39e3d402c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1a2252-afe8-425f-8a31-b42afa2f1a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Tag immagine" ma:readOnly="false" ma:fieldId="{5cf76f15-5ced-4ddc-b409-7134ff3c332f}" ma:taxonomyMulti="true" ma:sspId="e1459920-209e-478c-a0d1-643b9e6ee802"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c10efa-acfd-4dcf-93b1-4e39e3d402c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635998f-6510-4e3d-91c8-d84ad3acaeb7}" ma:internalName="TaxCatchAll" ma:showField="CatchAllData" ma:web="47c10efa-acfd-4dcf-93b1-4e39e3d402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05EB6D-92F8-4AEA-88F1-6D2CA84BD04F}">
  <ds:schemaRefs>
    <ds:schemaRef ds:uri="http://schemas.microsoft.com/office/2006/metadata/properties"/>
    <ds:schemaRef ds:uri="http://schemas.microsoft.com/office/infopath/2007/PartnerControls"/>
    <ds:schemaRef ds:uri="ad1a2252-afe8-425f-8a31-b42afa2f1aa3"/>
    <ds:schemaRef ds:uri="47c10efa-acfd-4dcf-93b1-4e39e3d402ca"/>
  </ds:schemaRefs>
</ds:datastoreItem>
</file>

<file path=customXml/itemProps2.xml><?xml version="1.0" encoding="utf-8"?>
<ds:datastoreItem xmlns:ds="http://schemas.openxmlformats.org/officeDocument/2006/customXml" ds:itemID="{F5AA8C1C-2DF2-42A5-A1F9-B2F5669E38D5}">
  <ds:schemaRefs>
    <ds:schemaRef ds:uri="http://schemas.microsoft.com/sharepoint/v3/contenttype/forms"/>
  </ds:schemaRefs>
</ds:datastoreItem>
</file>

<file path=customXml/itemProps3.xml><?xml version="1.0" encoding="utf-8"?>
<ds:datastoreItem xmlns:ds="http://schemas.openxmlformats.org/officeDocument/2006/customXml" ds:itemID="{0E6B812B-7084-44BC-87C0-6020D16B3E3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d1a2252-afe8-425f-8a31-b42afa2f1aa3"/>
    <ds:schemaRef ds:uri="47c10efa-acfd-4dcf-93b1-4e39e3d402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832</Words>
  <Application>Microsoft Macintosh PowerPoint</Application>
  <PresentationFormat>Breitbild</PresentationFormat>
  <Paragraphs>76</Paragraphs>
  <Slides>19</Slides>
  <Notes>19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19</vt:i4>
      </vt:variant>
    </vt:vector>
  </HeadingPairs>
  <TitlesOfParts>
    <vt:vector size="25" baseType="lpstr">
      <vt:lpstr>Aptos Serif</vt:lpstr>
      <vt:lpstr>Play</vt:lpstr>
      <vt:lpstr>Arial</vt:lpstr>
      <vt:lpstr>Aptos</vt:lpstr>
      <vt:lpstr>Calibri</vt:lpstr>
      <vt:lpstr>Benutzerdefiniert</vt:lpstr>
      <vt:lpstr>Cosa non acquistare – Lista negativa</vt:lpstr>
      <vt:lpstr>Note</vt:lpstr>
      <vt:lpstr>Legno tropicale</vt:lpstr>
      <vt:lpstr>Legname proveniente da fonti NON sostenibili</vt:lpstr>
      <vt:lpstr>Prodotti agricoli importati che violano i diritti umani</vt:lpstr>
      <vt:lpstr>Alimenti geneticamente modificati</vt:lpstr>
      <vt:lpstr>Bevande in confezioni usa e getta</vt:lpstr>
      <vt:lpstr>Imballaggi monouso</vt:lpstr>
      <vt:lpstr>Prodotti per la pulizia nocivi</vt:lpstr>
      <vt:lpstr>Prodotti per l'igiene con microplastica</vt:lpstr>
      <vt:lpstr>Tessili e cuoio che violano i diritti umani</vt:lpstr>
      <vt:lpstr>Prodotti in gomma naturale che violano i diritti umani</vt:lpstr>
      <vt:lpstr>Elettrodomestici inefficienti</vt:lpstr>
      <vt:lpstr>Giocattoli e articoli sportivi che violano i diritti umani</vt:lpstr>
      <vt:lpstr>Pietre naturali che violano i diritti umani</vt:lpstr>
      <vt:lpstr>PVC</vt:lpstr>
      <vt:lpstr>Pesticidi</vt:lpstr>
      <vt:lpstr>Eccezioni</vt:lpstr>
      <vt:lpstr>Contatto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nicole</dc:creator>
  <cp:lastModifiedBy>Henrieta Winklhofer</cp:lastModifiedBy>
  <cp:revision>4</cp:revision>
  <dcterms:created xsi:type="dcterms:W3CDTF">2024-09-16T10:50:40Z</dcterms:created>
  <dcterms:modified xsi:type="dcterms:W3CDTF">2026-04-27T08:54:49Z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0x010100255B8ECBF0E41D4F84283CBD4EE3A7A4</vt:lpwstr>
  </property>
</Properties>
</file>