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9" roundtripDataSignature="AMtx7mhHKvAmhtVkPlzUzC/6QfXuVS3c6w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ergeja Praper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558"/>
    <p:restoredTop sz="94645"/>
  </p:normalViewPr>
  <p:slideViewPr>
    <p:cSldViewPr snapToGrid="0">
      <p:cViewPr varScale="1">
        <p:scale>
          <a:sx n="113" d="100"/>
          <a:sy n="113" d="100"/>
        </p:scale>
        <p:origin x="35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customschemas.google.com/relationships/presentationmetadata" Target="meta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de-DE"/>
          </a:p>
        </p:txBody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de-D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‹Nr.›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048131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de-DE"/>
          </a:p>
        </p:txBody>
      </p:sp>
      <p:sp>
        <p:nvSpPr>
          <p:cNvPr id="45" name="Google Shape;4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de-D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756864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de-DE"/>
          </a:p>
        </p:txBody>
      </p:sp>
      <p:sp>
        <p:nvSpPr>
          <p:cNvPr id="150" name="Google Shape;150;p1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51" name="Google Shape;151;p1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de-DE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956339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55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398510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de-DE"/>
          </a:p>
        </p:txBody>
      </p:sp>
      <p:sp>
        <p:nvSpPr>
          <p:cNvPr id="61" name="Google Shape;61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2" name="Google Shape;62;p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de-D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469871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3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80;p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30246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3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89;p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041856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de-DE"/>
          </a:p>
        </p:txBody>
      </p:sp>
      <p:sp>
        <p:nvSpPr>
          <p:cNvPr id="106" name="Google Shape;106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7" name="Google Shape;107;p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de-D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390529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3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186565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de-DE"/>
          </a:p>
        </p:txBody>
      </p:sp>
      <p:sp>
        <p:nvSpPr>
          <p:cNvPr id="128" name="Google Shape;128;p3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9" name="Google Shape;129;p3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de-D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8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250615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3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" name="Google Shape;144;p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581595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1">
  <p:cSld name="Titel 1">
    <p:bg>
      <p:bgPr>
        <a:solidFill>
          <a:schemeClr val="lt1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7"/>
          <p:cNvSpPr/>
          <p:nvPr/>
        </p:nvSpPr>
        <p:spPr>
          <a:xfrm rot="10800000">
            <a:off x="332000" y="4831776"/>
            <a:ext cx="4356925" cy="4052448"/>
          </a:xfrm>
          <a:prstGeom prst="pie">
            <a:avLst>
              <a:gd name="adj1" fmla="val 0"/>
              <a:gd name="adj2" fmla="val 10801609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7;p17"/>
          <p:cNvSpPr txBox="1">
            <a:spLocks noGrp="1"/>
          </p:cNvSpPr>
          <p:nvPr>
            <p:ph type="ctrTitle"/>
          </p:nvPr>
        </p:nvSpPr>
        <p:spPr>
          <a:xfrm>
            <a:off x="6309904" y="411479"/>
            <a:ext cx="54864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6000"/>
              <a:buFont typeface="Play"/>
              <a:buNone/>
              <a:defRPr sz="6000" b="1" i="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18" name="Google Shape;18;p17"/>
          <p:cNvCxnSpPr/>
          <p:nvPr/>
        </p:nvCxnSpPr>
        <p:spPr>
          <a:xfrm>
            <a:off x="6309360" y="3950208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3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9" name="Google Shape;19;p17"/>
          <p:cNvSpPr/>
          <p:nvPr/>
        </p:nvSpPr>
        <p:spPr>
          <a:xfrm rot="10800000">
            <a:off x="-1304496" y="5613097"/>
            <a:ext cx="2624490" cy="2489806"/>
          </a:xfrm>
          <a:prstGeom prst="pie">
            <a:avLst>
              <a:gd name="adj1" fmla="val 5413995"/>
              <a:gd name="adj2" fmla="val 10826281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" name="Google Shape;20;p17"/>
          <p:cNvSpPr/>
          <p:nvPr/>
        </p:nvSpPr>
        <p:spPr>
          <a:xfrm rot="-5400000">
            <a:off x="-1055890" y="818688"/>
            <a:ext cx="2127278" cy="2127278"/>
          </a:xfrm>
          <a:prstGeom prst="pie">
            <a:avLst>
              <a:gd name="adj1" fmla="val 0"/>
              <a:gd name="adj2" fmla="val 10851802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3">
  <p:cSld name="Titel 3">
    <p:bg>
      <p:bgPr>
        <a:solidFill>
          <a:schemeClr val="lt1"/>
        </a:solidFill>
        <a:effectLst/>
      </p:bgPr>
    </p:bg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20"/>
          <p:cNvSpPr txBox="1">
            <a:spLocks noGrp="1"/>
          </p:cNvSpPr>
          <p:nvPr>
            <p:ph type="ctrTitle"/>
          </p:nvPr>
        </p:nvSpPr>
        <p:spPr>
          <a:xfrm>
            <a:off x="594360" y="411479"/>
            <a:ext cx="54864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6000"/>
              <a:buFont typeface="Play"/>
              <a:buNone/>
              <a:defRPr sz="6000" b="1" i="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20"/>
          <p:cNvSpPr txBox="1">
            <a:spLocks noGrp="1"/>
          </p:cNvSpPr>
          <p:nvPr>
            <p:ph type="body" idx="1"/>
          </p:nvPr>
        </p:nvSpPr>
        <p:spPr>
          <a:xfrm>
            <a:off x="594360" y="4549552"/>
            <a:ext cx="5486400" cy="1645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 b="1" i="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2pPr>
            <a:lvl3pPr marL="1371600" lvl="2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3pPr>
            <a:lvl4pPr marL="1828800" lvl="3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4pPr>
            <a:lvl5pPr marL="2286000" lvl="4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24" name="Google Shape;24;p20"/>
          <p:cNvCxnSpPr/>
          <p:nvPr/>
        </p:nvCxnSpPr>
        <p:spPr>
          <a:xfrm>
            <a:off x="594360" y="3950208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5" name="Google Shape;25;p20"/>
          <p:cNvSpPr/>
          <p:nvPr/>
        </p:nvSpPr>
        <p:spPr>
          <a:xfrm>
            <a:off x="10879755" y="-1244903"/>
            <a:ext cx="2624490" cy="2489806"/>
          </a:xfrm>
          <a:prstGeom prst="pie">
            <a:avLst>
              <a:gd name="adj1" fmla="val 5413995"/>
              <a:gd name="adj2" fmla="val 10826281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" name="Google Shape;26;p20"/>
          <p:cNvSpPr/>
          <p:nvPr/>
        </p:nvSpPr>
        <p:spPr>
          <a:xfrm>
            <a:off x="6210036" y="-1896488"/>
            <a:ext cx="3792975" cy="3792975"/>
          </a:xfrm>
          <a:prstGeom prst="pie">
            <a:avLst>
              <a:gd name="adj1" fmla="val 0"/>
              <a:gd name="adj2" fmla="val 10851802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" name="Google Shape;27;p20"/>
          <p:cNvSpPr/>
          <p:nvPr/>
        </p:nvSpPr>
        <p:spPr>
          <a:xfrm rot="5400000">
            <a:off x="10295512" y="1532512"/>
            <a:ext cx="3792975" cy="3792975"/>
          </a:xfrm>
          <a:prstGeom prst="pie">
            <a:avLst>
              <a:gd name="adj1" fmla="val 0"/>
              <a:gd name="adj2" fmla="val 10837603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genda 1">
  <p:cSld name="Agenda 1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8"/>
          <p:cNvSpPr/>
          <p:nvPr/>
        </p:nvSpPr>
        <p:spPr>
          <a:xfrm>
            <a:off x="9879382" y="-1169095"/>
            <a:ext cx="2338190" cy="2338190"/>
          </a:xfrm>
          <a:prstGeom prst="pie">
            <a:avLst>
              <a:gd name="adj1" fmla="val 0"/>
              <a:gd name="adj2" fmla="val 10795612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" name="Google Shape;30;p18"/>
          <p:cNvSpPr txBox="1">
            <a:spLocks noGrp="1"/>
          </p:cNvSpPr>
          <p:nvPr>
            <p:ph type="title"/>
          </p:nvPr>
        </p:nvSpPr>
        <p:spPr>
          <a:xfrm>
            <a:off x="594360" y="189572"/>
            <a:ext cx="6787747" cy="1593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8"/>
          <p:cNvSpPr txBox="1">
            <a:spLocks noGrp="1"/>
          </p:cNvSpPr>
          <p:nvPr>
            <p:ph type="body" idx="1"/>
          </p:nvPr>
        </p:nvSpPr>
        <p:spPr>
          <a:xfrm>
            <a:off x="594359" y="2281918"/>
            <a:ext cx="6787747" cy="3708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28600" rIns="0" bIns="0" anchor="t" anchorCtr="0">
            <a:normAutofit/>
          </a:bodyPr>
          <a:lstStyle>
            <a:lvl1pPr marL="457200" lvl="0" indent="-228600" algn="l">
              <a:lnSpc>
                <a:spcPct val="80000"/>
              </a:lnSpc>
              <a:spcBef>
                <a:spcPts val="22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None/>
              <a:defRPr sz="2400" b="1" i="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55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18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/>
          </a:p>
        </p:txBody>
      </p:sp>
      <p:sp>
        <p:nvSpPr>
          <p:cNvPr id="33" name="Google Shape;33;p18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34" name="Google Shape;34;p18"/>
          <p:cNvCxnSpPr/>
          <p:nvPr/>
        </p:nvCxnSpPr>
        <p:spPr>
          <a:xfrm>
            <a:off x="594360" y="2148840"/>
            <a:ext cx="2130552" cy="0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5" name="Google Shape;35;p18"/>
          <p:cNvSpPr/>
          <p:nvPr/>
        </p:nvSpPr>
        <p:spPr>
          <a:xfrm>
            <a:off x="8076007" y="-706089"/>
            <a:ext cx="1393345" cy="1412178"/>
          </a:xfrm>
          <a:prstGeom prst="pie">
            <a:avLst>
              <a:gd name="adj1" fmla="val 0"/>
              <a:gd name="adj2" fmla="val 10851802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" name="Google Shape;36;p18"/>
          <p:cNvSpPr/>
          <p:nvPr/>
        </p:nvSpPr>
        <p:spPr>
          <a:xfrm>
            <a:off x="9723419" y="301731"/>
            <a:ext cx="846741" cy="808715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Finanzierung">
  <p:cSld name="Finanzierung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29"/>
          <p:cNvSpPr txBox="1">
            <a:spLocks noGrp="1"/>
          </p:cNvSpPr>
          <p:nvPr>
            <p:ph type="body" idx="1"/>
          </p:nvPr>
        </p:nvSpPr>
        <p:spPr>
          <a:xfrm>
            <a:off x="2179161" y="3113786"/>
            <a:ext cx="4749959" cy="2036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39" name="Google Shape;39;p29" descr="Ein Bild, das Screenshot, Schrift, Text, Electric Blue (Farbe) enthält.&#10;&#10;Automatisch generierte Beschreibu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041071" y="2129065"/>
            <a:ext cx="3150689" cy="87296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STO">
  <p:cSld name="TESTO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Google Shape;41;p3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1"/>
            <a:ext cx="12192000" cy="6864625"/>
          </a:xfrm>
          <a:prstGeom prst="rect">
            <a:avLst/>
          </a:prstGeom>
          <a:noFill/>
          <a:ln>
            <a:noFill/>
          </a:ln>
        </p:spPr>
      </p:pic>
      <p:sp>
        <p:nvSpPr>
          <p:cNvPr id="42" name="Google Shape;42;p35"/>
          <p:cNvSpPr txBox="1">
            <a:spLocks noGrp="1"/>
          </p:cNvSpPr>
          <p:nvPr>
            <p:ph type="sldNum" idx="12"/>
          </p:nvPr>
        </p:nvSpPr>
        <p:spPr>
          <a:xfrm>
            <a:off x="11351299" y="6288618"/>
            <a:ext cx="62056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6"/>
          <p:cNvSpPr txBox="1">
            <a:spLocks noGrp="1"/>
          </p:cNvSpPr>
          <p:nvPr>
            <p:ph type="body" idx="1"/>
          </p:nvPr>
        </p:nvSpPr>
        <p:spPr>
          <a:xfrm>
            <a:off x="594360" y="1825625"/>
            <a:ext cx="1100328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6"/>
          <p:cNvSpPr txBox="1">
            <a:spLocks noGrp="1"/>
          </p:cNvSpPr>
          <p:nvPr>
            <p:ph type="title"/>
          </p:nvPr>
        </p:nvSpPr>
        <p:spPr>
          <a:xfrm>
            <a:off x="594360" y="365125"/>
            <a:ext cx="1100328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 u="none" strike="noStrike" cap="none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16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16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/>
          </a:p>
        </p:txBody>
      </p:sp>
      <p:pic>
        <p:nvPicPr>
          <p:cNvPr id="14" name="Google Shape;14;p16" descr="Logo ProCure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10419633" y="5890912"/>
            <a:ext cx="1307555" cy="713855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240">
          <p15:clr>
            <a:srgbClr val="547EBF"/>
          </p15:clr>
        </p15:guide>
        <p15:guide id="4" orient="horz" pos="240">
          <p15:clr>
            <a:srgbClr val="547EBF"/>
          </p15:clr>
        </p15:guide>
        <p15:guide id="5" pos="7440">
          <p15:clr>
            <a:srgbClr val="547EBF"/>
          </p15:clr>
        </p15:guide>
        <p15:guide id="6" orient="horz" pos="4080">
          <p15:clr>
            <a:srgbClr val="547EBF"/>
          </p15:clr>
        </p15:guide>
        <p15:guide id="7" pos="600">
          <p15:clr>
            <a:srgbClr val="547EBF"/>
          </p15:clr>
        </p15:guide>
        <p15:guide id="8" pos="3720">
          <p15:clr>
            <a:srgbClr val="547EBF"/>
          </p15:clr>
        </p15:guide>
        <p15:guide id="9" pos="2112">
          <p15:clr>
            <a:srgbClr val="547EBF"/>
          </p15:clr>
        </p15:guide>
        <p15:guide id="10" pos="1848">
          <p15:clr>
            <a:srgbClr val="547EBF"/>
          </p15:clr>
        </p15:guide>
        <p15:guide id="11" pos="5568">
          <p15:clr>
            <a:srgbClr val="547EBF"/>
          </p15:clr>
        </p15:guide>
        <p15:guide id="12" pos="5832">
          <p15:clr>
            <a:srgbClr val="547EBF"/>
          </p15:clr>
        </p15:guide>
        <p15:guide id="13" pos="4968">
          <p15:clr>
            <a:srgbClr val="9FCC3B"/>
          </p15:clr>
        </p15:guide>
        <p15:guide id="14" pos="5208">
          <p15:clr>
            <a:srgbClr val="9FCC3B"/>
          </p15:clr>
        </p15:guide>
        <p15:guide id="15" pos="2712">
          <p15:clr>
            <a:srgbClr val="9FCC3B"/>
          </p15:clr>
        </p15:guide>
        <p15:guide id="16" pos="2472">
          <p15:clr>
            <a:srgbClr val="9FCC3B"/>
          </p15:clr>
        </p15:guide>
        <p15:guide id="17" pos="39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hyperlink" Target="https://creativecommons.org/licenses/by-nc-sa/4.0/" TargetMode="Externa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hyperlink" Target="https://creativecommons.org/licenses/by-nc-sa/4.0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8.jp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Google Shape;48;p1" descr="Ein Bild, das Text, Schrift, Screenshot, Grafiken enthält.&#10;&#10;Automatisch generierte Beschreibu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831725" y="4953703"/>
            <a:ext cx="5273749" cy="1904297"/>
          </a:xfrm>
          <a:prstGeom prst="rect">
            <a:avLst/>
          </a:prstGeom>
          <a:noFill/>
          <a:ln>
            <a:noFill/>
          </a:ln>
        </p:spPr>
      </p:pic>
      <p:sp>
        <p:nvSpPr>
          <p:cNvPr id="49" name="Google Shape;49;p1"/>
          <p:cNvSpPr txBox="1"/>
          <p:nvPr/>
        </p:nvSpPr>
        <p:spPr>
          <a:xfrm>
            <a:off x="6223374" y="1456810"/>
            <a:ext cx="5882100" cy="24006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de-DE" sz="5000" b="1" dirty="0" err="1">
                <a:solidFill>
                  <a:srgbClr val="3F3F3F"/>
                </a:solidFill>
                <a:latin typeface="Aptos Serif" panose="02020604070405020304" pitchFamily="18" charset="0"/>
                <a:ea typeface="Play"/>
                <a:cs typeface="Aptos Serif" panose="02020604070405020304" pitchFamily="18" charset="0"/>
                <a:sym typeface="Play"/>
              </a:rPr>
              <a:t>Organizzare</a:t>
            </a:r>
            <a:r>
              <a:rPr lang="de-DE" sz="5000" b="1" dirty="0">
                <a:solidFill>
                  <a:srgbClr val="3F3F3F"/>
                </a:solidFill>
                <a:latin typeface="Aptos Serif" panose="02020604070405020304" pitchFamily="18" charset="0"/>
                <a:ea typeface="Play"/>
                <a:cs typeface="Aptos Serif" panose="02020604070405020304" pitchFamily="18" charset="0"/>
                <a:sym typeface="Play"/>
              </a:rPr>
              <a:t> </a:t>
            </a:r>
            <a:r>
              <a:rPr lang="de-DE" sz="5000" b="1" dirty="0" err="1">
                <a:solidFill>
                  <a:srgbClr val="3F3F3F"/>
                </a:solidFill>
                <a:latin typeface="Aptos Serif" panose="02020604070405020304" pitchFamily="18" charset="0"/>
                <a:ea typeface="Play"/>
                <a:cs typeface="Aptos Serif" panose="02020604070405020304" pitchFamily="18" charset="0"/>
                <a:sym typeface="Play"/>
              </a:rPr>
              <a:t>corsi</a:t>
            </a:r>
            <a:r>
              <a:rPr lang="de-DE" sz="5000" b="1" dirty="0">
                <a:solidFill>
                  <a:srgbClr val="3F3F3F"/>
                </a:solidFill>
                <a:latin typeface="Aptos Serif" panose="02020604070405020304" pitchFamily="18" charset="0"/>
                <a:ea typeface="Play"/>
                <a:cs typeface="Aptos Serif" panose="02020604070405020304" pitchFamily="18" charset="0"/>
                <a:sym typeface="Play"/>
              </a:rPr>
              <a:t> di </a:t>
            </a:r>
            <a:r>
              <a:rPr lang="de-DE" sz="5000" b="1" dirty="0" err="1">
                <a:solidFill>
                  <a:srgbClr val="3F3F3F"/>
                </a:solidFill>
                <a:latin typeface="Aptos Serif" panose="02020604070405020304" pitchFamily="18" charset="0"/>
                <a:ea typeface="Play"/>
                <a:cs typeface="Aptos Serif" panose="02020604070405020304" pitchFamily="18" charset="0"/>
                <a:sym typeface="Play"/>
              </a:rPr>
              <a:t>formazione</a:t>
            </a:r>
            <a:r>
              <a:rPr lang="de-DE" sz="5000" b="1" dirty="0">
                <a:solidFill>
                  <a:srgbClr val="3F3F3F"/>
                </a:solidFill>
                <a:latin typeface="Aptos Serif" panose="02020604070405020304" pitchFamily="18" charset="0"/>
                <a:ea typeface="Play"/>
                <a:cs typeface="Aptos Serif" panose="02020604070405020304" pitchFamily="18" charset="0"/>
                <a:sym typeface="Play"/>
              </a:rPr>
              <a:t> </a:t>
            </a:r>
            <a:r>
              <a:rPr lang="de-DE" sz="5000" b="1" dirty="0" err="1">
                <a:solidFill>
                  <a:srgbClr val="3F3F3F"/>
                </a:solidFill>
                <a:latin typeface="Aptos Serif" panose="02020604070405020304" pitchFamily="18" charset="0"/>
                <a:ea typeface="Play"/>
                <a:cs typeface="Aptos Serif" panose="02020604070405020304" pitchFamily="18" charset="0"/>
                <a:sym typeface="Play"/>
              </a:rPr>
              <a:t>locali</a:t>
            </a:r>
            <a:endParaRPr lang="de-DE" sz="5000" b="1" dirty="0">
              <a:solidFill>
                <a:srgbClr val="3F3F3F"/>
              </a:solidFill>
              <a:latin typeface="Aptos Serif" panose="02020604070405020304" pitchFamily="18" charset="0"/>
              <a:ea typeface="Play"/>
              <a:cs typeface="Aptos Serif" panose="02020604070405020304" pitchFamily="18" charset="0"/>
              <a:sym typeface="Play"/>
            </a:endParaRPr>
          </a:p>
        </p:txBody>
      </p:sp>
      <p:pic>
        <p:nvPicPr>
          <p:cNvPr id="50" name="Google Shape;50;p1" descr="Ein Bild, das Screenshot, Grafiken, Schrift, Grafikdesign enthält.&#10;&#10;Automatisch generierte Beschreibu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671385" y="2224159"/>
            <a:ext cx="3409143" cy="1861207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Grafik 2" descr="Ein Bild, das Text, Screenshot, Schrift enthält.&#10;&#10;KI-generierte Inhalte können fehlerhaft sein.">
            <a:hlinkClick r:id="rId5"/>
            <a:extLst>
              <a:ext uri="{FF2B5EF4-FFF2-40B4-BE49-F238E27FC236}">
                <a16:creationId xmlns:a16="http://schemas.microsoft.com/office/drawing/2014/main" id="{4866C713-05EA-1E59-CEC7-0D8F848EC36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4172" y="5171621"/>
            <a:ext cx="3594100" cy="14351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15"/>
          <p:cNvSpPr txBox="1">
            <a:spLocks noGrp="1"/>
          </p:cNvSpPr>
          <p:nvPr>
            <p:ph type="ctrTitle"/>
          </p:nvPr>
        </p:nvSpPr>
        <p:spPr>
          <a:xfrm>
            <a:off x="594360" y="411479"/>
            <a:ext cx="9385018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lvl="0">
              <a:buSzPts val="5400"/>
            </a:pPr>
            <a:r>
              <a:rPr lang="de-DE" sz="5400" dirty="0">
                <a:latin typeface="Aptos Serif" panose="02020604070405020304" pitchFamily="18" charset="0"/>
                <a:cs typeface="Aptos Serif" panose="02020604070405020304" pitchFamily="18" charset="0"/>
              </a:rPr>
              <a:t>Grazie </a:t>
            </a:r>
            <a:r>
              <a:rPr lang="de-DE" sz="54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mille</a:t>
            </a:r>
            <a:r>
              <a:rPr lang="de-DE" sz="54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br>
              <a:rPr lang="de-DE" sz="5400" dirty="0">
                <a:latin typeface="Aptos Serif" panose="02020604070405020304" pitchFamily="18" charset="0"/>
                <a:cs typeface="Aptos Serif" panose="02020604070405020304" pitchFamily="18" charset="0"/>
              </a:rPr>
            </a:br>
            <a:r>
              <a:rPr lang="de-DE" sz="5400" dirty="0">
                <a:latin typeface="Aptos Serif" panose="02020604070405020304" pitchFamily="18" charset="0"/>
                <a:cs typeface="Aptos Serif" panose="02020604070405020304" pitchFamily="18" charset="0"/>
              </a:rPr>
              <a:t>per l</a:t>
            </a:r>
            <a:r>
              <a:rPr lang="mr-IN" sz="5400" dirty="0">
                <a:latin typeface="Aptos Serif" panose="02020604070405020304" pitchFamily="18" charset="0"/>
              </a:rPr>
              <a:t>’</a:t>
            </a:r>
            <a:r>
              <a:rPr lang="de-DE" sz="54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attenzione</a:t>
            </a:r>
            <a:r>
              <a:rPr lang="de-DE" sz="5400" dirty="0">
                <a:latin typeface="Aptos Serif" panose="02020604070405020304" pitchFamily="18" charset="0"/>
                <a:cs typeface="Aptos Serif" panose="02020604070405020304" pitchFamily="18" charset="0"/>
              </a:rPr>
              <a:t>!</a:t>
            </a:r>
            <a:endParaRPr dirty="0"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pic>
        <p:nvPicPr>
          <p:cNvPr id="154" name="Google Shape;154;p15" descr="Ein Bild, das Text, Schrift, Screenshot, Grafiken enthält.&#10;&#10;Automatisch generierte Beschreibu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548047" y="5044014"/>
            <a:ext cx="5273749" cy="1904297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Grafik 2" descr="Ein Bild, das Text, Screenshot, Schrift enthält.&#10;&#10;KI-generierte Inhalte können fehlerhaft sein.">
            <a:hlinkClick r:id="rId4"/>
            <a:extLst>
              <a:ext uri="{FF2B5EF4-FFF2-40B4-BE49-F238E27FC236}">
                <a16:creationId xmlns:a16="http://schemas.microsoft.com/office/drawing/2014/main" id="{0D7049CB-7189-A663-77E9-1EAB9B7219C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4172" y="5171621"/>
            <a:ext cx="3594100" cy="14351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6"/>
          <p:cNvSpPr txBox="1">
            <a:spLocks noGrp="1"/>
          </p:cNvSpPr>
          <p:nvPr>
            <p:ph type="ctrTitle"/>
          </p:nvPr>
        </p:nvSpPr>
        <p:spPr>
          <a:xfrm>
            <a:off x="594360" y="411479"/>
            <a:ext cx="54864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lvl="0"/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Offrire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corsi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di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formazione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locali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efficaci</a:t>
            </a:r>
            <a:endParaRPr dirty="0"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sp>
        <p:nvSpPr>
          <p:cNvPr id="58" name="Google Shape;58;p6"/>
          <p:cNvSpPr txBox="1">
            <a:spLocks noGrp="1"/>
          </p:cNvSpPr>
          <p:nvPr>
            <p:ph type="body" idx="1"/>
          </p:nvPr>
        </p:nvSpPr>
        <p:spPr>
          <a:xfrm>
            <a:off x="594360" y="4549552"/>
            <a:ext cx="9632852" cy="1645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lvl="0"/>
            <a:r>
              <a:rPr lang="de-DE" dirty="0">
                <a:latin typeface="Aptos" panose="020B0004020202020204" pitchFamily="34" charset="0"/>
              </a:rPr>
              <a:t>... I </a:t>
            </a:r>
            <a:r>
              <a:rPr lang="de-DE" dirty="0" err="1">
                <a:latin typeface="Aptos" panose="020B0004020202020204" pitchFamily="34" charset="0"/>
              </a:rPr>
              <a:t>futuri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formatori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dovranno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aiutare</a:t>
            </a:r>
            <a:r>
              <a:rPr lang="de-DE" dirty="0">
                <a:latin typeface="Aptos" panose="020B0004020202020204" pitchFamily="34" charset="0"/>
              </a:rPr>
              <a:t> i </a:t>
            </a:r>
            <a:r>
              <a:rPr lang="de-DE" dirty="0" err="1">
                <a:latin typeface="Aptos" panose="020B0004020202020204" pitchFamily="34" charset="0"/>
              </a:rPr>
              <a:t>piccoli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comuni</a:t>
            </a:r>
            <a:r>
              <a:rPr lang="de-DE" dirty="0">
                <a:latin typeface="Aptos" panose="020B0004020202020204" pitchFamily="34" charset="0"/>
              </a:rPr>
              <a:t> a </a:t>
            </a:r>
            <a:r>
              <a:rPr lang="de-DE" dirty="0" err="1">
                <a:latin typeface="Aptos" panose="020B0004020202020204" pitchFamily="34" charset="0"/>
              </a:rPr>
              <a:t>compiere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passi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concreti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verso</a:t>
            </a:r>
            <a:r>
              <a:rPr lang="de-DE" dirty="0">
                <a:latin typeface="Aptos" panose="020B0004020202020204" pitchFamily="34" charset="0"/>
              </a:rPr>
              <a:t> la </a:t>
            </a:r>
            <a:r>
              <a:rPr lang="de-DE" dirty="0" err="1">
                <a:latin typeface="Aptos" panose="020B0004020202020204" pitchFamily="34" charset="0"/>
              </a:rPr>
              <a:t>sostenibilità</a:t>
            </a:r>
            <a:r>
              <a:rPr lang="de-DE" dirty="0">
                <a:latin typeface="Aptos" panose="020B0004020202020204" pitchFamily="34" charset="0"/>
              </a:rPr>
              <a:t>, </a:t>
            </a:r>
            <a:r>
              <a:rPr lang="de-DE" dirty="0" err="1">
                <a:latin typeface="Aptos" panose="020B0004020202020204" pitchFamily="34" charset="0"/>
              </a:rPr>
              <a:t>adattando</a:t>
            </a:r>
            <a:r>
              <a:rPr lang="de-DE" dirty="0">
                <a:latin typeface="Aptos" panose="020B0004020202020204" pitchFamily="34" charset="0"/>
              </a:rPr>
              <a:t> i </a:t>
            </a:r>
            <a:r>
              <a:rPr lang="de-DE" dirty="0" err="1">
                <a:latin typeface="Aptos" panose="020B0004020202020204" pitchFamily="34" charset="0"/>
              </a:rPr>
              <a:t>contenuti</a:t>
            </a:r>
            <a:r>
              <a:rPr lang="de-DE" dirty="0">
                <a:latin typeface="Aptos" panose="020B0004020202020204" pitchFamily="34" charset="0"/>
              </a:rPr>
              <a:t>, </a:t>
            </a:r>
            <a:r>
              <a:rPr lang="de-DE" dirty="0" err="1">
                <a:latin typeface="Aptos" panose="020B0004020202020204" pitchFamily="34" charset="0"/>
              </a:rPr>
              <a:t>semplificandoli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creando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un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ambiente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favorevole</a:t>
            </a:r>
            <a:r>
              <a:rPr lang="de-DE" dirty="0">
                <a:latin typeface="Aptos" panose="020B0004020202020204" pitchFamily="34" charset="0"/>
              </a:rPr>
              <a:t> alla </a:t>
            </a:r>
            <a:r>
              <a:rPr lang="de-DE" dirty="0" err="1">
                <a:latin typeface="Aptos" panose="020B0004020202020204" pitchFamily="34" charset="0"/>
              </a:rPr>
              <a:t>collaborazione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e</a:t>
            </a:r>
            <a:r>
              <a:rPr lang="de-DE" dirty="0">
                <a:latin typeface="Aptos" panose="020B0004020202020204" pitchFamily="34" charset="0"/>
              </a:rPr>
              <a:t> al </a:t>
            </a:r>
            <a:r>
              <a:rPr lang="de-DE" dirty="0" err="1">
                <a:latin typeface="Aptos" panose="020B0004020202020204" pitchFamily="34" charset="0"/>
              </a:rPr>
              <a:t>cambiamento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dei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comportamenti</a:t>
            </a:r>
            <a:r>
              <a:rPr lang="de-DE" b="0" dirty="0">
                <a:latin typeface="Aptos" panose="020B0004020202020204" pitchFamily="34" charset="0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0"/>
                  </a:ext>
                </a:extLst>
              </a:rPr>
              <a:t>.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endParaRPr dirty="0">
              <a:latin typeface="Aptos" panose="020B00040202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8"/>
          <p:cNvSpPr txBox="1">
            <a:spLocks noGrp="1"/>
          </p:cNvSpPr>
          <p:nvPr>
            <p:ph type="title"/>
          </p:nvPr>
        </p:nvSpPr>
        <p:spPr>
          <a:xfrm>
            <a:off x="594350" y="189575"/>
            <a:ext cx="5311200" cy="15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lvl="0"/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Organizzare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corsi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di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formazione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locali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endParaRPr dirty="0"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sp>
        <p:nvSpPr>
          <p:cNvPr id="65" name="Google Shape;65;p8"/>
          <p:cNvSpPr txBox="1">
            <a:spLocks noGrp="1"/>
          </p:cNvSpPr>
          <p:nvPr>
            <p:ph type="body" idx="1"/>
          </p:nvPr>
        </p:nvSpPr>
        <p:spPr>
          <a:xfrm>
            <a:off x="385693" y="2642831"/>
            <a:ext cx="3602540" cy="40255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28600" rIns="0" bIns="0" anchor="t" anchorCtr="0">
            <a:normAutofit/>
          </a:bodyPr>
          <a:lstStyle/>
          <a:p>
            <a:pPr lvl="0"/>
            <a:r>
              <a:rPr lang="de-DE" b="0" dirty="0">
                <a:latin typeface="Aptos" panose="020B0004020202020204" pitchFamily="34" charset="0"/>
              </a:rPr>
              <a:t>I </a:t>
            </a:r>
            <a:r>
              <a:rPr lang="de-DE" b="0" dirty="0" err="1">
                <a:latin typeface="Aptos" panose="020B0004020202020204" pitchFamily="34" charset="0"/>
              </a:rPr>
              <a:t>corsi</a:t>
            </a:r>
            <a:r>
              <a:rPr lang="de-DE" b="0" dirty="0">
                <a:latin typeface="Aptos" panose="020B0004020202020204" pitchFamily="34" charset="0"/>
              </a:rPr>
              <a:t> di </a:t>
            </a:r>
            <a:r>
              <a:rPr lang="de-DE" b="0" dirty="0" err="1">
                <a:latin typeface="Aptos" panose="020B0004020202020204" pitchFamily="34" charset="0"/>
              </a:rPr>
              <a:t>formazione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interni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hanno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lo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scopo</a:t>
            </a:r>
            <a:r>
              <a:rPr lang="de-DE" b="0" dirty="0">
                <a:latin typeface="Aptos" panose="020B0004020202020204" pitchFamily="34" charset="0"/>
              </a:rPr>
              <a:t> di </a:t>
            </a:r>
            <a:r>
              <a:rPr lang="de-DE" b="0" dirty="0" err="1">
                <a:latin typeface="Aptos" panose="020B0004020202020204" pitchFamily="34" charset="0"/>
              </a:rPr>
              <a:t>favorire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cambiamenti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reali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nei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processi</a:t>
            </a:r>
            <a:r>
              <a:rPr lang="de-DE" b="0" dirty="0">
                <a:latin typeface="Aptos" panose="020B0004020202020204" pitchFamily="34" charset="0"/>
              </a:rPr>
              <a:t> di </a:t>
            </a:r>
            <a:r>
              <a:rPr lang="de-DE" b="0" dirty="0" err="1">
                <a:latin typeface="Aptos" panose="020B0004020202020204" pitchFamily="34" charset="0"/>
              </a:rPr>
              <a:t>approvvigionamento</a:t>
            </a:r>
            <a:r>
              <a:rPr lang="de-DE" b="0" dirty="0">
                <a:latin typeface="Aptos" panose="020B0004020202020204" pitchFamily="34" charset="0"/>
              </a:rPr>
              <a:t>. In </a:t>
            </a:r>
            <a:r>
              <a:rPr lang="de-DE" b="0" dirty="0" err="1">
                <a:latin typeface="Aptos" panose="020B0004020202020204" pitchFamily="34" charset="0"/>
              </a:rPr>
              <a:t>qualità</a:t>
            </a:r>
            <a:r>
              <a:rPr lang="de-DE" b="0" dirty="0">
                <a:latin typeface="Aptos" panose="020B0004020202020204" pitchFamily="34" charset="0"/>
              </a:rPr>
              <a:t> di </a:t>
            </a:r>
            <a:r>
              <a:rPr lang="de-DE" b="0" dirty="0" err="1">
                <a:latin typeface="Aptos" panose="020B0004020202020204" pitchFamily="34" charset="0"/>
              </a:rPr>
              <a:t>responsabili</a:t>
            </a:r>
            <a:r>
              <a:rPr lang="de-DE" b="0" dirty="0">
                <a:latin typeface="Aptos" panose="020B0004020202020204" pitchFamily="34" charset="0"/>
              </a:rPr>
              <a:t> della </a:t>
            </a:r>
            <a:r>
              <a:rPr lang="de-DE" b="0" dirty="0" err="1">
                <a:latin typeface="Aptos" panose="020B0004020202020204" pitchFamily="34" charset="0"/>
              </a:rPr>
              <a:t>formazione</a:t>
            </a:r>
            <a:r>
              <a:rPr lang="de-DE" b="0" dirty="0">
                <a:latin typeface="Aptos" panose="020B0004020202020204" pitchFamily="34" charset="0"/>
              </a:rPr>
              <a:t>, </a:t>
            </a:r>
            <a:r>
              <a:rPr lang="de-DE" b="0" dirty="0" err="1">
                <a:latin typeface="Aptos" panose="020B0004020202020204" pitchFamily="34" charset="0"/>
              </a:rPr>
              <a:t>dovete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quindi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concentrarvi</a:t>
            </a:r>
            <a:r>
              <a:rPr lang="de-DE" b="0" dirty="0">
                <a:latin typeface="Aptos" panose="020B0004020202020204" pitchFamily="34" charset="0"/>
              </a:rPr>
              <a:t> sui </a:t>
            </a:r>
            <a:r>
              <a:rPr lang="de-DE" b="0" dirty="0" err="1">
                <a:latin typeface="Aptos" panose="020B0004020202020204" pitchFamily="34" charset="0"/>
              </a:rPr>
              <a:t>seguenti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punti</a:t>
            </a:r>
            <a:r>
              <a:rPr lang="de-DE" b="0" dirty="0">
                <a:latin typeface="Aptos" panose="020B0004020202020204" pitchFamily="34" charset="0"/>
              </a:rPr>
              <a:t>:</a:t>
            </a:r>
            <a:endParaRPr dirty="0">
              <a:latin typeface="Aptos" panose="020B0004020202020204" pitchFamily="34" charset="0"/>
            </a:endParaRPr>
          </a:p>
        </p:txBody>
      </p:sp>
      <p:grpSp>
        <p:nvGrpSpPr>
          <p:cNvPr id="66" name="Google Shape;66;p8"/>
          <p:cNvGrpSpPr/>
          <p:nvPr/>
        </p:nvGrpSpPr>
        <p:grpSpPr>
          <a:xfrm>
            <a:off x="4579725" y="986325"/>
            <a:ext cx="3541500" cy="5758410"/>
            <a:chOff x="2392762" y="0"/>
            <a:chExt cx="3541500" cy="5758410"/>
          </a:xfrm>
        </p:grpSpPr>
        <p:sp>
          <p:nvSpPr>
            <p:cNvPr id="67" name="Google Shape;67;p8"/>
            <p:cNvSpPr/>
            <p:nvPr/>
          </p:nvSpPr>
          <p:spPr>
            <a:xfrm>
              <a:off x="3162585" y="0"/>
              <a:ext cx="2771677" cy="2772099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8412" y="60000"/>
                  </a:moveTo>
                  <a:lnTo>
                    <a:pt x="8412" y="60000"/>
                  </a:lnTo>
                  <a:cubicBezTo>
                    <a:pt x="8412" y="32962"/>
                    <a:pt x="29287" y="10511"/>
                    <a:pt x="56253" y="8547"/>
                  </a:cubicBezTo>
                  <a:cubicBezTo>
                    <a:pt x="83219" y="6583"/>
                    <a:pt x="107126" y="25773"/>
                    <a:pt x="111044" y="52526"/>
                  </a:cubicBezTo>
                  <a:cubicBezTo>
                    <a:pt x="114961" y="79279"/>
                    <a:pt x="97559" y="104517"/>
                    <a:pt x="71162" y="110367"/>
                  </a:cubicBezTo>
                  <a:lnTo>
                    <a:pt x="70593" y="118429"/>
                  </a:lnTo>
                  <a:lnTo>
                    <a:pt x="56830" y="104890"/>
                  </a:lnTo>
                  <a:lnTo>
                    <a:pt x="72706" y="88508"/>
                  </a:lnTo>
                  <a:lnTo>
                    <a:pt x="72145" y="96445"/>
                  </a:lnTo>
                  <a:cubicBezTo>
                    <a:pt x="90761" y="90240"/>
                    <a:pt x="101708" y="70999"/>
                    <a:pt x="97532" y="51824"/>
                  </a:cubicBezTo>
                  <a:cubicBezTo>
                    <a:pt x="93356" y="32649"/>
                    <a:pt x="75399" y="19705"/>
                    <a:pt x="55889" y="21805"/>
                  </a:cubicBezTo>
                  <a:cubicBezTo>
                    <a:pt x="36379" y="23906"/>
                    <a:pt x="21588" y="40375"/>
                    <a:pt x="21588" y="60000"/>
                  </a:cubicBezTo>
                  <a:close/>
                </a:path>
              </a:pathLst>
            </a:custGeom>
            <a:solidFill>
              <a:srgbClr val="FAB506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68;p8"/>
            <p:cNvSpPr/>
            <p:nvPr/>
          </p:nvSpPr>
          <p:spPr>
            <a:xfrm>
              <a:off x="3775217" y="1000811"/>
              <a:ext cx="1540167" cy="76989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69;p8"/>
            <p:cNvSpPr txBox="1"/>
            <p:nvPr/>
          </p:nvSpPr>
          <p:spPr>
            <a:xfrm>
              <a:off x="3775217" y="1000811"/>
              <a:ext cx="1540167" cy="76989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875" tIns="8875" rIns="8875" bIns="8875" anchor="ctr" anchorCtr="0">
              <a:noAutofit/>
            </a:bodyPr>
            <a:lstStyle/>
            <a:p>
              <a:pPr algn="ctr"/>
              <a:r>
                <a:rPr lang="it-IT" sz="1200" b="1" dirty="0">
                  <a:latin typeface="Aptos" panose="020B0004020202020204" pitchFamily="34" charset="0"/>
                </a:rPr>
                <a:t>Fabbisogno giornaliero del vostro piccolo comune</a:t>
              </a:r>
              <a:endParaRPr lang="it-IT" sz="1200" dirty="0">
                <a:latin typeface="Aptos" panose="020B0004020202020204" pitchFamily="34" charset="0"/>
              </a:endParaRPr>
            </a:p>
          </p:txBody>
        </p:sp>
        <p:sp>
          <p:nvSpPr>
            <p:cNvPr id="70" name="Google Shape;70;p8"/>
            <p:cNvSpPr/>
            <p:nvPr/>
          </p:nvSpPr>
          <p:spPr>
            <a:xfrm>
              <a:off x="2392762" y="1592776"/>
              <a:ext cx="2771677" cy="2772099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96481" y="23524"/>
                  </a:moveTo>
                  <a:lnTo>
                    <a:pt x="87165" y="32840"/>
                  </a:lnTo>
                  <a:cubicBezTo>
                    <a:pt x="75945" y="21617"/>
                    <a:pt x="58981" y="18448"/>
                    <a:pt x="44467" y="24866"/>
                  </a:cubicBezTo>
                  <a:cubicBezTo>
                    <a:pt x="29954" y="31283"/>
                    <a:pt x="20881" y="45964"/>
                    <a:pt x="21631" y="61816"/>
                  </a:cubicBezTo>
                  <a:cubicBezTo>
                    <a:pt x="22381" y="77668"/>
                    <a:pt x="32801" y="91427"/>
                    <a:pt x="47855" y="96445"/>
                  </a:cubicBezTo>
                  <a:lnTo>
                    <a:pt x="47294" y="88508"/>
                  </a:lnTo>
                  <a:lnTo>
                    <a:pt x="63170" y="104890"/>
                  </a:lnTo>
                  <a:lnTo>
                    <a:pt x="49407" y="118429"/>
                  </a:lnTo>
                  <a:lnTo>
                    <a:pt x="48838" y="110367"/>
                  </a:lnTo>
                  <a:lnTo>
                    <a:pt x="48838" y="110367"/>
                  </a:lnTo>
                  <a:cubicBezTo>
                    <a:pt x="27395" y="105615"/>
                    <a:pt x="11311" y="87806"/>
                    <a:pt x="8761" y="65990"/>
                  </a:cubicBezTo>
                  <a:cubicBezTo>
                    <a:pt x="6211" y="44174"/>
                    <a:pt x="17753" y="23136"/>
                    <a:pt x="37522" y="13566"/>
                  </a:cubicBezTo>
                  <a:cubicBezTo>
                    <a:pt x="57291" y="3995"/>
                    <a:pt x="80952" y="7992"/>
                    <a:pt x="96481" y="23524"/>
                  </a:cubicBezTo>
                  <a:close/>
                </a:path>
              </a:pathLst>
            </a:custGeom>
            <a:solidFill>
              <a:srgbClr val="32CC26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71;p8"/>
            <p:cNvSpPr/>
            <p:nvPr/>
          </p:nvSpPr>
          <p:spPr>
            <a:xfrm>
              <a:off x="3008516" y="2602801"/>
              <a:ext cx="1540167" cy="76989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72;p8"/>
            <p:cNvSpPr txBox="1"/>
            <p:nvPr/>
          </p:nvSpPr>
          <p:spPr>
            <a:xfrm>
              <a:off x="3008516" y="2602801"/>
              <a:ext cx="1540167" cy="76989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875" tIns="8875" rIns="8875" bIns="8875" anchor="ctr" anchorCtr="0">
              <a:noAutofit/>
            </a:bodyPr>
            <a:lstStyle/>
            <a:p>
              <a:pPr lvl="0" algn="ctr">
                <a:lnSpc>
                  <a:spcPct val="90000"/>
                </a:lnSpc>
                <a:buSzPts val="1400"/>
              </a:pPr>
              <a:r>
                <a:rPr lang="de-DE" sz="1200" dirty="0">
                  <a:latin typeface="Aptos" panose="020B0004020202020204" pitchFamily="34" charset="0"/>
                </a:rPr>
                <a:t>Sulla </a:t>
              </a:r>
              <a:r>
                <a:rPr lang="de-DE" sz="1200" dirty="0" err="1">
                  <a:latin typeface="Aptos" panose="020B0004020202020204" pitchFamily="34" charset="0"/>
                </a:rPr>
                <a:t>base</a:t>
              </a:r>
              <a:r>
                <a:rPr lang="de-DE" sz="1200" dirty="0">
                  <a:latin typeface="Aptos" panose="020B0004020202020204" pitchFamily="34" charset="0"/>
                </a:rPr>
                <a:t> di</a:t>
              </a:r>
              <a:r>
                <a:rPr lang="de-DE" sz="1200" b="1" dirty="0">
                  <a:latin typeface="Aptos" panose="020B0004020202020204" pitchFamily="34" charset="0"/>
                </a:rPr>
                <a:t> </a:t>
              </a:r>
              <a:br>
                <a:rPr lang="de-DE" sz="1200" b="1" dirty="0">
                  <a:latin typeface="Aptos" panose="020B0004020202020204" pitchFamily="34" charset="0"/>
                </a:rPr>
              </a:br>
              <a:r>
                <a:rPr lang="de-DE" sz="1200" b="1" dirty="0" err="1">
                  <a:latin typeface="Aptos" panose="020B0004020202020204" pitchFamily="34" charset="0"/>
                </a:rPr>
                <a:t>esempi</a:t>
              </a:r>
              <a:r>
                <a:rPr lang="de-DE" sz="1200" b="1" dirty="0">
                  <a:latin typeface="Aptos" panose="020B0004020202020204" pitchFamily="34" charset="0"/>
                </a:rPr>
                <a:t> </a:t>
              </a:r>
              <a:r>
                <a:rPr lang="de-DE" sz="1200" b="1" dirty="0" err="1">
                  <a:latin typeface="Aptos" panose="020B0004020202020204" pitchFamily="34" charset="0"/>
                </a:rPr>
                <a:t>tratti</a:t>
              </a:r>
              <a:r>
                <a:rPr lang="de-DE" sz="1200" b="1" dirty="0">
                  <a:latin typeface="Aptos" panose="020B0004020202020204" pitchFamily="34" charset="0"/>
                </a:rPr>
                <a:t> da </a:t>
              </a:r>
              <a:r>
                <a:rPr lang="de-DE" sz="1200" b="1" dirty="0" err="1">
                  <a:latin typeface="Aptos" panose="020B0004020202020204" pitchFamily="34" charset="0"/>
                </a:rPr>
                <a:t>bandi</a:t>
              </a:r>
              <a:r>
                <a:rPr lang="de-DE" sz="1200" b="1" dirty="0">
                  <a:latin typeface="Aptos" panose="020B0004020202020204" pitchFamily="34" charset="0"/>
                </a:rPr>
                <a:t> di </a:t>
              </a:r>
              <a:r>
                <a:rPr lang="de-DE" sz="1200" b="1" dirty="0" err="1">
                  <a:latin typeface="Aptos" panose="020B0004020202020204" pitchFamily="34" charset="0"/>
                </a:rPr>
                <a:t>gara</a:t>
              </a:r>
              <a:r>
                <a:rPr lang="de-DE" sz="1200" b="1" dirty="0">
                  <a:latin typeface="Aptos" panose="020B0004020202020204" pitchFamily="34" charset="0"/>
                </a:rPr>
                <a:t> </a:t>
              </a:r>
              <a:r>
                <a:rPr lang="de-DE" sz="1200" b="1" dirty="0" err="1">
                  <a:latin typeface="Aptos" panose="020B0004020202020204" pitchFamily="34" charset="0"/>
                </a:rPr>
                <a:t>comunali</a:t>
              </a:r>
              <a:r>
                <a:rPr lang="de-DE" sz="1200" b="1" dirty="0">
                  <a:latin typeface="Aptos" panose="020B0004020202020204" pitchFamily="34" charset="0"/>
                </a:rPr>
                <a:t> </a:t>
              </a:r>
              <a:r>
                <a:rPr lang="de-DE" sz="1200" b="1" dirty="0" err="1">
                  <a:latin typeface="Aptos" panose="020B0004020202020204" pitchFamily="34" charset="0"/>
                </a:rPr>
                <a:t>reali</a:t>
              </a:r>
              <a:endParaRPr sz="1200" b="1" i="0" u="none" strike="noStrike" cap="none" dirty="0">
                <a:solidFill>
                  <a:srgbClr val="000000"/>
                </a:solidFill>
                <a:latin typeface="Aptos" panose="020B0004020202020204" pitchFamily="34" charset="0"/>
                <a:sym typeface="Arial"/>
              </a:endParaRPr>
            </a:p>
          </p:txBody>
        </p:sp>
        <p:sp>
          <p:nvSpPr>
            <p:cNvPr id="73" name="Google Shape;73;p8"/>
            <p:cNvSpPr/>
            <p:nvPr/>
          </p:nvSpPr>
          <p:spPr>
            <a:xfrm>
              <a:off x="3359856" y="3376156"/>
              <a:ext cx="2381300" cy="2382254"/>
            </a:xfrm>
            <a:prstGeom prst="blockArc">
              <a:avLst>
                <a:gd name="adj1" fmla="val 13500000"/>
                <a:gd name="adj2" fmla="val 10800000"/>
                <a:gd name="adj3" fmla="val 12740"/>
              </a:avLst>
            </a:prstGeom>
            <a:solidFill>
              <a:srgbClr val="4393A0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74;p8"/>
            <p:cNvSpPr/>
            <p:nvPr/>
          </p:nvSpPr>
          <p:spPr>
            <a:xfrm>
              <a:off x="3778860" y="4207095"/>
              <a:ext cx="1540167" cy="76989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75;p8"/>
            <p:cNvSpPr txBox="1"/>
            <p:nvPr/>
          </p:nvSpPr>
          <p:spPr>
            <a:xfrm>
              <a:off x="3778860" y="4207095"/>
              <a:ext cx="1540167" cy="76989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875" tIns="8875" rIns="8875" bIns="8875" anchor="ctr" anchorCtr="0">
              <a:noAutofit/>
            </a:bodyPr>
            <a:lstStyle/>
            <a:p>
              <a:pPr lvl="0" algn="ctr">
                <a:lnSpc>
                  <a:spcPct val="90000"/>
                </a:lnSpc>
                <a:buSzPts val="1400"/>
              </a:pPr>
              <a:r>
                <a:rPr lang="de-DE" sz="1200" dirty="0" err="1">
                  <a:latin typeface="Aptos" panose="020B0004020202020204" pitchFamily="34" charset="0"/>
                </a:rPr>
                <a:t>Coinvolgete</a:t>
              </a:r>
              <a:r>
                <a:rPr lang="de-DE" sz="1200" dirty="0">
                  <a:latin typeface="Aptos" panose="020B0004020202020204" pitchFamily="34" charset="0"/>
                </a:rPr>
                <a:t> i </a:t>
              </a:r>
              <a:r>
                <a:rPr lang="de-DE" sz="1200" dirty="0" err="1">
                  <a:latin typeface="Aptos" panose="020B0004020202020204" pitchFamily="34" charset="0"/>
                </a:rPr>
                <a:t>partecipanti</a:t>
              </a:r>
              <a:r>
                <a:rPr lang="de-DE" sz="1200" dirty="0">
                  <a:latin typeface="Aptos" panose="020B0004020202020204" pitchFamily="34" charset="0"/>
                </a:rPr>
                <a:t> </a:t>
              </a:r>
              <a:r>
                <a:rPr lang="de-DE" sz="1200" dirty="0" err="1">
                  <a:latin typeface="Aptos" panose="020B0004020202020204" pitchFamily="34" charset="0"/>
                </a:rPr>
                <a:t>con</a:t>
              </a:r>
              <a:r>
                <a:rPr lang="de-DE" sz="1200" dirty="0">
                  <a:latin typeface="Aptos" panose="020B0004020202020204" pitchFamily="34" charset="0"/>
                </a:rPr>
                <a:t> </a:t>
              </a:r>
              <a:r>
                <a:rPr lang="de-DE" sz="1200" dirty="0" err="1">
                  <a:latin typeface="Aptos" panose="020B0004020202020204" pitchFamily="34" charset="0"/>
                </a:rPr>
                <a:t>esercizi</a:t>
              </a:r>
              <a:r>
                <a:rPr lang="de-DE" sz="1200" dirty="0">
                  <a:latin typeface="Aptos" panose="020B0004020202020204" pitchFamily="34" charset="0"/>
                </a:rPr>
                <a:t> </a:t>
              </a:r>
              <a:r>
                <a:rPr lang="de-DE" sz="1200" b="1" dirty="0" err="1">
                  <a:latin typeface="Aptos" panose="020B0004020202020204" pitchFamily="34" charset="0"/>
                </a:rPr>
                <a:t>pratici</a:t>
              </a:r>
              <a:r>
                <a:rPr lang="de-DE" sz="1200" dirty="0">
                  <a:latin typeface="Aptos" panose="020B0004020202020204" pitchFamily="34" charset="0"/>
                </a:rPr>
                <a:t>.</a:t>
              </a:r>
              <a:endParaRPr sz="1200" b="0" i="0" u="none" strike="noStrike" cap="none" dirty="0">
                <a:solidFill>
                  <a:srgbClr val="000000"/>
                </a:solidFill>
                <a:latin typeface="Aptos" panose="020B0004020202020204" pitchFamily="34" charset="0"/>
                <a:sym typeface="Arial"/>
              </a:endParaRPr>
            </a:p>
          </p:txBody>
        </p:sp>
      </p:grpSp>
      <p:cxnSp>
        <p:nvCxnSpPr>
          <p:cNvPr id="76" name="Google Shape;76;p8"/>
          <p:cNvCxnSpPr/>
          <p:nvPr/>
        </p:nvCxnSpPr>
        <p:spPr>
          <a:xfrm>
            <a:off x="8040930" y="2003844"/>
            <a:ext cx="1528200" cy="639000"/>
          </a:xfrm>
          <a:prstGeom prst="curvedConnector3">
            <a:avLst>
              <a:gd name="adj1" fmla="val 49999"/>
            </a:avLst>
          </a:prstGeom>
          <a:noFill/>
          <a:ln w="38100" cap="flat" cmpd="sng">
            <a:solidFill>
              <a:schemeClr val="accent4"/>
            </a:solidFill>
            <a:prstDash val="solid"/>
            <a:round/>
            <a:headEnd type="none" w="sm" len="sm"/>
            <a:tailEnd type="triangle" w="med" len="med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</p:cxnSp>
      <p:sp>
        <p:nvSpPr>
          <p:cNvPr id="77" name="Google Shape;77;p8"/>
          <p:cNvSpPr/>
          <p:nvPr/>
        </p:nvSpPr>
        <p:spPr>
          <a:xfrm>
            <a:off x="8322238" y="2818356"/>
            <a:ext cx="3602540" cy="2768253"/>
          </a:xfrm>
          <a:prstGeom prst="ellipse">
            <a:avLst/>
          </a:prstGeom>
          <a:solidFill>
            <a:schemeClr val="accent1"/>
          </a:solidFill>
          <a:ln w="25400" cap="flat" cmpd="sng">
            <a:solidFill>
              <a:srgbClr val="47595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de-DE" sz="1600" dirty="0" err="1">
                <a:solidFill>
                  <a:schemeClr val="dk1"/>
                </a:solidFill>
                <a:latin typeface="Aptos" panose="020B0004020202020204" pitchFamily="34" charset="0"/>
              </a:rPr>
              <a:t>Questo</a:t>
            </a:r>
            <a:r>
              <a:rPr lang="de-DE" sz="1600" dirty="0">
                <a:solidFill>
                  <a:schemeClr val="dk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dk1"/>
                </a:solidFill>
                <a:latin typeface="Aptos" panose="020B0004020202020204" pitchFamily="34" charset="0"/>
              </a:rPr>
              <a:t>approccio</a:t>
            </a:r>
            <a:r>
              <a:rPr lang="de-DE" sz="1600" dirty="0">
                <a:solidFill>
                  <a:schemeClr val="dk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dk1"/>
                </a:solidFill>
                <a:latin typeface="Aptos" panose="020B0004020202020204" pitchFamily="34" charset="0"/>
              </a:rPr>
              <a:t>consente</a:t>
            </a:r>
            <a:r>
              <a:rPr lang="de-DE" sz="1600" dirty="0">
                <a:solidFill>
                  <a:schemeClr val="dk1"/>
                </a:solidFill>
                <a:latin typeface="Aptos" panose="020B0004020202020204" pitchFamily="34" charset="0"/>
              </a:rPr>
              <a:t> ai </a:t>
            </a:r>
            <a:r>
              <a:rPr lang="de-DE" sz="1600" dirty="0" err="1">
                <a:solidFill>
                  <a:schemeClr val="dk1"/>
                </a:solidFill>
                <a:latin typeface="Aptos" panose="020B0004020202020204" pitchFamily="34" charset="0"/>
              </a:rPr>
              <a:t>partecipanti</a:t>
            </a:r>
            <a:r>
              <a:rPr lang="de-DE" sz="1600" dirty="0">
                <a:solidFill>
                  <a:schemeClr val="dk1"/>
                </a:solidFill>
                <a:latin typeface="Aptos" panose="020B0004020202020204" pitchFamily="34" charset="0"/>
              </a:rPr>
              <a:t> al </a:t>
            </a:r>
            <a:r>
              <a:rPr lang="de-DE" sz="1600" dirty="0" err="1">
                <a:solidFill>
                  <a:schemeClr val="dk1"/>
                </a:solidFill>
                <a:latin typeface="Aptos" panose="020B0004020202020204" pitchFamily="34" charset="0"/>
              </a:rPr>
              <a:t>corso</a:t>
            </a:r>
            <a:r>
              <a:rPr lang="de-DE" sz="1600" dirty="0">
                <a:solidFill>
                  <a:schemeClr val="dk1"/>
                </a:solidFill>
                <a:latin typeface="Aptos" panose="020B0004020202020204" pitchFamily="34" charset="0"/>
              </a:rPr>
              <a:t> di </a:t>
            </a:r>
            <a:r>
              <a:rPr lang="de-DE" sz="1600" dirty="0" err="1">
                <a:solidFill>
                  <a:schemeClr val="dk1"/>
                </a:solidFill>
                <a:latin typeface="Aptos" panose="020B0004020202020204" pitchFamily="34" charset="0"/>
              </a:rPr>
              <a:t>applicare</a:t>
            </a:r>
            <a:r>
              <a:rPr lang="de-DE" sz="1600" dirty="0">
                <a:solidFill>
                  <a:schemeClr val="dk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dk1"/>
                </a:solidFill>
                <a:latin typeface="Aptos" panose="020B0004020202020204" pitchFamily="34" charset="0"/>
              </a:rPr>
              <a:t>immediatamente</a:t>
            </a:r>
            <a:r>
              <a:rPr lang="de-DE" sz="1600" dirty="0">
                <a:solidFill>
                  <a:schemeClr val="dk1"/>
                </a:solidFill>
                <a:latin typeface="Aptos" panose="020B0004020202020204" pitchFamily="34" charset="0"/>
              </a:rPr>
              <a:t> le </a:t>
            </a:r>
            <a:r>
              <a:rPr lang="de-DE" sz="1600" dirty="0" err="1">
                <a:solidFill>
                  <a:schemeClr val="dk1"/>
                </a:solidFill>
                <a:latin typeface="Aptos" panose="020B0004020202020204" pitchFamily="34" charset="0"/>
              </a:rPr>
              <a:t>competenze</a:t>
            </a:r>
            <a:r>
              <a:rPr lang="de-DE" sz="1600" dirty="0">
                <a:solidFill>
                  <a:schemeClr val="dk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dk1"/>
                </a:solidFill>
                <a:latin typeface="Aptos" panose="020B0004020202020204" pitchFamily="34" charset="0"/>
              </a:rPr>
              <a:t>appena</a:t>
            </a:r>
            <a:r>
              <a:rPr lang="de-DE" sz="1600" dirty="0">
                <a:solidFill>
                  <a:schemeClr val="dk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dk1"/>
                </a:solidFill>
                <a:latin typeface="Aptos" panose="020B0004020202020204" pitchFamily="34" charset="0"/>
              </a:rPr>
              <a:t>acquisite</a:t>
            </a:r>
            <a:r>
              <a:rPr lang="de-DE" sz="1600" dirty="0">
                <a:solidFill>
                  <a:schemeClr val="dk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dk1"/>
                </a:solidFill>
                <a:latin typeface="Aptos" panose="020B0004020202020204" pitchFamily="34" charset="0"/>
              </a:rPr>
              <a:t>grazie</a:t>
            </a:r>
            <a:r>
              <a:rPr lang="de-DE" sz="1600" dirty="0">
                <a:solidFill>
                  <a:schemeClr val="dk1"/>
                </a:solidFill>
                <a:latin typeface="Aptos" panose="020B0004020202020204" pitchFamily="34" charset="0"/>
              </a:rPr>
              <a:t> a </a:t>
            </a:r>
            <a:r>
              <a:rPr lang="de-DE" sz="1600" dirty="0" err="1">
                <a:solidFill>
                  <a:schemeClr val="dk1"/>
                </a:solidFill>
                <a:latin typeface="Aptos" panose="020B0004020202020204" pitchFamily="34" charset="0"/>
              </a:rPr>
              <a:t>un</a:t>
            </a:r>
            <a:r>
              <a:rPr lang="de-DE" sz="1600" dirty="0">
                <a:solidFill>
                  <a:schemeClr val="dk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dk1"/>
                </a:solidFill>
                <a:latin typeface="Aptos" panose="020B0004020202020204" pitchFamily="34" charset="0"/>
              </a:rPr>
              <a:t>approccio</a:t>
            </a:r>
            <a:r>
              <a:rPr lang="de-DE" sz="1600" dirty="0">
                <a:solidFill>
                  <a:schemeClr val="dk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dk1"/>
                </a:solidFill>
                <a:latin typeface="Aptos" panose="020B0004020202020204" pitchFamily="34" charset="0"/>
              </a:rPr>
              <a:t>concreto</a:t>
            </a:r>
            <a:r>
              <a:rPr lang="de-DE" sz="1600" dirty="0">
                <a:solidFill>
                  <a:schemeClr val="dk1"/>
                </a:solidFill>
                <a:latin typeface="Aptos" panose="020B0004020202020204" pitchFamily="34" charset="0"/>
              </a:rPr>
              <a:t>, </a:t>
            </a:r>
            <a:r>
              <a:rPr lang="de-DE" sz="1600" dirty="0" err="1">
                <a:solidFill>
                  <a:schemeClr val="dk1"/>
                </a:solidFill>
                <a:latin typeface="Aptos" panose="020B0004020202020204" pitchFamily="34" charset="0"/>
              </a:rPr>
              <a:t>mirato</a:t>
            </a:r>
            <a:r>
              <a:rPr lang="de-DE" sz="1600" dirty="0">
                <a:solidFill>
                  <a:schemeClr val="dk1"/>
                </a:solidFill>
                <a:latin typeface="Aptos" panose="020B0004020202020204" pitchFamily="34" charset="0"/>
              </a:rPr>
              <a:t> (</a:t>
            </a:r>
            <a:r>
              <a:rPr lang="de-DE" sz="1600" dirty="0" err="1">
                <a:solidFill>
                  <a:schemeClr val="dk1"/>
                </a:solidFill>
                <a:latin typeface="Aptos" panose="020B0004020202020204" pitchFamily="34" charset="0"/>
              </a:rPr>
              <a:t>adattato</a:t>
            </a:r>
            <a:r>
              <a:rPr lang="de-DE" sz="1600" dirty="0">
                <a:solidFill>
                  <a:schemeClr val="dk1"/>
                </a:solidFill>
                <a:latin typeface="Aptos" panose="020B0004020202020204" pitchFamily="34" charset="0"/>
              </a:rPr>
              <a:t> al </a:t>
            </a:r>
            <a:r>
              <a:rPr lang="de-DE" sz="1600" dirty="0" err="1">
                <a:solidFill>
                  <a:schemeClr val="dk1"/>
                </a:solidFill>
                <a:latin typeface="Aptos" panose="020B0004020202020204" pitchFamily="34" charset="0"/>
              </a:rPr>
              <a:t>loro</a:t>
            </a:r>
            <a:r>
              <a:rPr lang="de-DE" sz="1600" dirty="0">
                <a:solidFill>
                  <a:schemeClr val="dk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dk1"/>
                </a:solidFill>
                <a:latin typeface="Aptos" panose="020B0004020202020204" pitchFamily="34" charset="0"/>
              </a:rPr>
              <a:t>contesto</a:t>
            </a:r>
            <a:r>
              <a:rPr lang="de-DE" sz="1600" dirty="0">
                <a:solidFill>
                  <a:schemeClr val="dk1"/>
                </a:solidFill>
                <a:latin typeface="Aptos" panose="020B0004020202020204" pitchFamily="34" charset="0"/>
              </a:rPr>
              <a:t>) </a:t>
            </a:r>
            <a:r>
              <a:rPr lang="de-DE" sz="1600" dirty="0" err="1">
                <a:solidFill>
                  <a:schemeClr val="dk1"/>
                </a:solidFill>
                <a:latin typeface="Aptos" panose="020B0004020202020204" pitchFamily="34" charset="0"/>
              </a:rPr>
              <a:t>e</a:t>
            </a:r>
            <a:r>
              <a:rPr lang="de-DE" sz="1600" dirty="0">
                <a:solidFill>
                  <a:schemeClr val="dk1"/>
                </a:solidFill>
                <a:latin typeface="Aptos" panose="020B0004020202020204" pitchFamily="34" charset="0"/>
              </a:rPr>
              <a:t> </a:t>
            </a:r>
            <a:r>
              <a:rPr lang="de-DE" sz="1600" dirty="0" err="1">
                <a:solidFill>
                  <a:schemeClr val="dk1"/>
                </a:solidFill>
                <a:latin typeface="Aptos" panose="020B0004020202020204" pitchFamily="34" charset="0"/>
              </a:rPr>
              <a:t>funzionale</a:t>
            </a:r>
            <a:r>
              <a:rPr lang="de-DE" sz="1600" dirty="0">
                <a:solidFill>
                  <a:schemeClr val="dk1"/>
                </a:solidFill>
                <a:latin typeface="Aptos" panose="020B0004020202020204" pitchFamily="34" charset="0"/>
              </a:rPr>
              <a:t>!</a:t>
            </a:r>
            <a:endParaRPr sz="1600" b="0" i="0" u="none" strike="noStrike" cap="none" dirty="0">
              <a:solidFill>
                <a:schemeClr val="dk1"/>
              </a:solidFill>
              <a:latin typeface="Aptos" panose="020B0004020202020204" pitchFamily="34" charset="0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30"/>
          <p:cNvSpPr txBox="1">
            <a:spLocks noGrp="1"/>
          </p:cNvSpPr>
          <p:nvPr>
            <p:ph type="title"/>
          </p:nvPr>
        </p:nvSpPr>
        <p:spPr>
          <a:xfrm>
            <a:off x="594360" y="189572"/>
            <a:ext cx="6787747" cy="1593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lvl="0"/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A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chi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vi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rivolgete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?</a:t>
            </a:r>
            <a:endParaRPr dirty="0"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sp>
        <p:nvSpPr>
          <p:cNvPr id="83" name="Google Shape;83;p30"/>
          <p:cNvSpPr txBox="1">
            <a:spLocks noGrp="1"/>
          </p:cNvSpPr>
          <p:nvPr>
            <p:ph type="body" idx="1"/>
          </p:nvPr>
        </p:nvSpPr>
        <p:spPr>
          <a:xfrm>
            <a:off x="850839" y="2787042"/>
            <a:ext cx="5728382" cy="32713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28600" rIns="0" bIns="0" anchor="t" anchorCtr="0">
            <a:normAutofit/>
          </a:bodyPr>
          <a:lstStyle/>
          <a:p>
            <a:pPr lvl="0"/>
            <a:r>
              <a:rPr lang="de-DE" dirty="0" err="1">
                <a:latin typeface="Aptos" panose="020B0004020202020204" pitchFamily="34" charset="0"/>
              </a:rPr>
              <a:t>Nei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piccoli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comuni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spesso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una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sola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persona</a:t>
            </a:r>
            <a:r>
              <a:rPr lang="de-DE" dirty="0">
                <a:latin typeface="Aptos" panose="020B0004020202020204" pitchFamily="34" charset="0"/>
              </a:rPr>
              <a:t> si </a:t>
            </a:r>
            <a:r>
              <a:rPr lang="de-DE" dirty="0" err="1">
                <a:latin typeface="Aptos" panose="020B0004020202020204" pitchFamily="34" charset="0"/>
              </a:rPr>
              <a:t>occupa</a:t>
            </a:r>
            <a:r>
              <a:rPr lang="de-DE" dirty="0">
                <a:latin typeface="Aptos" panose="020B0004020202020204" pitchFamily="34" charset="0"/>
              </a:rPr>
              <a:t> di </a:t>
            </a:r>
            <a:r>
              <a:rPr lang="de-DE" dirty="0" err="1">
                <a:latin typeface="Aptos" panose="020B0004020202020204" pitchFamily="34" charset="0"/>
              </a:rPr>
              <a:t>tutto</a:t>
            </a:r>
            <a:r>
              <a:rPr lang="de-DE" dirty="0">
                <a:latin typeface="Aptos" panose="020B0004020202020204" pitchFamily="34" charset="0"/>
              </a:rPr>
              <a:t>.</a:t>
            </a:r>
          </a:p>
          <a:p>
            <a:pPr lvl="0"/>
            <a:endParaRPr dirty="0">
              <a:latin typeface="Aptos" panose="020B0004020202020204" pitchFamily="34" charset="0"/>
            </a:endParaRPr>
          </a:p>
          <a:p>
            <a:pPr lvl="0"/>
            <a:r>
              <a:rPr lang="it-IT" dirty="0">
                <a:solidFill>
                  <a:schemeClr val="lt2"/>
                </a:solidFill>
                <a:latin typeface="Aptos" panose="020B0004020202020204" pitchFamily="34" charset="0"/>
              </a:rPr>
              <a:t>IL NOSTRO OBIETTIVO: </a:t>
            </a:r>
            <a:r>
              <a:rPr lang="it-IT" dirty="0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</a:rPr>
              <a:t>integrare la sostenibilità passo dopo passo! </a:t>
            </a:r>
            <a:endParaRPr dirty="0">
              <a:solidFill>
                <a:schemeClr val="accent1">
                  <a:lumMod val="50000"/>
                </a:schemeClr>
              </a:solidFill>
              <a:latin typeface="Aptos" panose="020B0004020202020204" pitchFamily="34" charset="0"/>
            </a:endParaRPr>
          </a:p>
        </p:txBody>
      </p:sp>
      <p:pic>
        <p:nvPicPr>
          <p:cNvPr id="84" name="Google Shape;84;p30" descr="Punto interrogativo con riempimento a tinta unita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37159" y="2281918"/>
            <a:ext cx="914400" cy="914400"/>
          </a:xfrm>
          <a:prstGeom prst="rect">
            <a:avLst/>
          </a:prstGeom>
          <a:noFill/>
          <a:ln>
            <a:noFill/>
          </a:ln>
          <a:effectLst>
            <a:outerShdw blurRad="50800" dist="38100" dir="16200000" rotWithShape="0">
              <a:srgbClr val="000000">
                <a:alpha val="40000"/>
              </a:srgbClr>
            </a:outerShdw>
          </a:effectLst>
        </p:spPr>
      </p:pic>
      <p:pic>
        <p:nvPicPr>
          <p:cNvPr id="85" name="Google Shape;85;p30" descr="Punto interrogativo con riempimento a tinta unita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467707" y="5380662"/>
            <a:ext cx="914400" cy="914400"/>
          </a:xfrm>
          <a:prstGeom prst="rect">
            <a:avLst/>
          </a:prstGeom>
          <a:noFill/>
          <a:ln>
            <a:noFill/>
          </a:ln>
          <a:effectLst>
            <a:outerShdw blurRad="50800" dist="38100" dir="16200000" rotWithShape="0">
              <a:srgbClr val="000000">
                <a:alpha val="40000"/>
              </a:srgbClr>
            </a:outerShdw>
          </a:effectLst>
        </p:spPr>
      </p:pic>
      <p:sp>
        <p:nvSpPr>
          <p:cNvPr id="86" name="Google Shape;86;p30" descr="Invasatura di una pianta giovane"/>
          <p:cNvSpPr/>
          <p:nvPr/>
        </p:nvSpPr>
        <p:spPr>
          <a:xfrm>
            <a:off x="7728559" y="1783079"/>
            <a:ext cx="4463441" cy="4041524"/>
          </a:xfrm>
          <a:prstGeom prst="teardrop">
            <a:avLst>
              <a:gd name="adj" fmla="val 100000"/>
            </a:avLst>
          </a:prstGeom>
          <a:blipFill rotWithShape="1">
            <a:blip r:embed="rId5">
              <a:alphaModFix/>
            </a:blip>
            <a:stretch>
              <a:fillRect/>
            </a:stretch>
          </a:blipFill>
          <a:ln w="25400" cap="flat" cmpd="sng">
            <a:solidFill>
              <a:srgbClr val="47595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31"/>
          <p:cNvSpPr txBox="1">
            <a:spLocks noGrp="1"/>
          </p:cNvSpPr>
          <p:nvPr>
            <p:ph type="title"/>
          </p:nvPr>
        </p:nvSpPr>
        <p:spPr>
          <a:xfrm>
            <a:off x="549082" y="403818"/>
            <a:ext cx="6787747" cy="1593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lvl="0"/>
            <a:r>
              <a:rPr lang="de-DE" sz="5000" dirty="0">
                <a:latin typeface="Aptos Serif" panose="02020604070405020304" pitchFamily="18" charset="0"/>
                <a:cs typeface="Aptos Serif" panose="02020604070405020304" pitchFamily="18" charset="0"/>
              </a:rPr>
              <a:t>Cosa </a:t>
            </a:r>
            <a:r>
              <a:rPr lang="de-DE" sz="50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dovrebbe</a:t>
            </a:r>
            <a:r>
              <a:rPr lang="de-DE" sz="50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sz="50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fare</a:t>
            </a:r>
            <a:r>
              <a:rPr lang="de-DE" sz="50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sz="50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il</a:t>
            </a:r>
            <a:r>
              <a:rPr lang="de-DE" sz="50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sz="50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formatore</a:t>
            </a:r>
            <a:r>
              <a:rPr lang="de-DE" sz="50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sz="5000" dirty="0">
                <a:solidFill>
                  <a:schemeClr val="lt2"/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  <a:t>🡪</a:t>
            </a:r>
            <a:endParaRPr sz="5000" dirty="0">
              <a:solidFill>
                <a:schemeClr val="lt2"/>
              </a:solidFill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grpSp>
        <p:nvGrpSpPr>
          <p:cNvPr id="92" name="Google Shape;92;p31"/>
          <p:cNvGrpSpPr/>
          <p:nvPr/>
        </p:nvGrpSpPr>
        <p:grpSpPr>
          <a:xfrm>
            <a:off x="1230393" y="2213248"/>
            <a:ext cx="9803769" cy="4253320"/>
            <a:chOff x="60" y="735177"/>
            <a:chExt cx="9803769" cy="4253320"/>
          </a:xfrm>
        </p:grpSpPr>
        <p:sp>
          <p:nvSpPr>
            <p:cNvPr id="93" name="Google Shape;93;p31"/>
            <p:cNvSpPr/>
            <p:nvPr/>
          </p:nvSpPr>
          <p:spPr>
            <a:xfrm rot="5400000">
              <a:off x="590350" y="1763166"/>
              <a:ext cx="1778041" cy="2958621"/>
            </a:xfrm>
            <a:prstGeom prst="corner">
              <a:avLst>
                <a:gd name="adj1" fmla="val 16120"/>
                <a:gd name="adj2" fmla="val 16110"/>
              </a:avLst>
            </a:prstGeom>
            <a:solidFill>
              <a:srgbClr val="FAB506"/>
            </a:solidFill>
            <a:ln w="25400" cap="flat" cmpd="sng">
              <a:solidFill>
                <a:srgbClr val="FAB50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94;p31"/>
            <p:cNvSpPr/>
            <p:nvPr/>
          </p:nvSpPr>
          <p:spPr>
            <a:xfrm>
              <a:off x="293551" y="2647157"/>
              <a:ext cx="2671060" cy="234134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95;p31"/>
            <p:cNvSpPr txBox="1"/>
            <p:nvPr/>
          </p:nvSpPr>
          <p:spPr>
            <a:xfrm>
              <a:off x="293551" y="2647157"/>
              <a:ext cx="2671060" cy="234134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t" anchorCtr="0">
              <a:noAutofit/>
            </a:bodyPr>
            <a:lstStyle/>
            <a:p>
              <a:pPr lvl="0">
                <a:lnSpc>
                  <a:spcPct val="90000"/>
                </a:lnSpc>
                <a:buSzPts val="3200"/>
              </a:pPr>
              <a:r>
                <a:rPr lang="de-DE" sz="2800" dirty="0" err="1">
                  <a:latin typeface="Aptos" panose="020B0004020202020204" pitchFamily="34" charset="0"/>
                </a:rPr>
                <a:t>Adottate</a:t>
              </a:r>
              <a:r>
                <a:rPr lang="de-DE" sz="2800" dirty="0">
                  <a:latin typeface="Aptos" panose="020B0004020202020204" pitchFamily="34" charset="0"/>
                </a:rPr>
                <a:t> </a:t>
              </a:r>
              <a:r>
                <a:rPr lang="de-DE" sz="2800" dirty="0" err="1">
                  <a:latin typeface="Aptos" panose="020B0004020202020204" pitchFamily="34" charset="0"/>
                </a:rPr>
                <a:t>un</a:t>
              </a:r>
              <a:r>
                <a:rPr lang="de-DE" sz="2800" dirty="0">
                  <a:latin typeface="Aptos" panose="020B0004020202020204" pitchFamily="34" charset="0"/>
                </a:rPr>
                <a:t> </a:t>
              </a:r>
              <a:r>
                <a:rPr lang="de-DE" sz="2800" b="1" dirty="0" err="1">
                  <a:latin typeface="Aptos" panose="020B0004020202020204" pitchFamily="34" charset="0"/>
                </a:rPr>
                <a:t>linguaggio</a:t>
              </a:r>
              <a:r>
                <a:rPr lang="de-DE" sz="2800" b="1" dirty="0">
                  <a:latin typeface="Aptos" panose="020B0004020202020204" pitchFamily="34" charset="0"/>
                </a:rPr>
                <a:t> semplice </a:t>
              </a:r>
              <a:r>
                <a:rPr lang="de-DE" sz="2800" b="1" dirty="0" err="1">
                  <a:latin typeface="Aptos" panose="020B0004020202020204" pitchFamily="34" charset="0"/>
                </a:rPr>
                <a:t>e</a:t>
              </a:r>
              <a:r>
                <a:rPr lang="de-DE" sz="2800" b="1" dirty="0">
                  <a:latin typeface="Aptos" panose="020B0004020202020204" pitchFamily="34" charset="0"/>
                </a:rPr>
                <a:t> </a:t>
              </a:r>
              <a:r>
                <a:rPr lang="de-DE" sz="2800" b="1" dirty="0" err="1">
                  <a:latin typeface="Aptos" panose="020B0004020202020204" pitchFamily="34" charset="0"/>
                </a:rPr>
                <a:t>pratico</a:t>
              </a:r>
              <a:r>
                <a:rPr lang="de-DE" sz="2800" dirty="0">
                  <a:latin typeface="Aptos" panose="020B0004020202020204" pitchFamily="34" charset="0"/>
                </a:rPr>
                <a:t>. </a:t>
              </a:r>
              <a:endParaRPr sz="1200" b="1" dirty="0">
                <a:latin typeface="Aptos" panose="020B0004020202020204" pitchFamily="34" charset="0"/>
              </a:endParaRPr>
            </a:p>
          </p:txBody>
        </p:sp>
        <p:sp>
          <p:nvSpPr>
            <p:cNvPr id="96" name="Google Shape;96;p31"/>
            <p:cNvSpPr/>
            <p:nvPr/>
          </p:nvSpPr>
          <p:spPr>
            <a:xfrm>
              <a:off x="2460637" y="1545349"/>
              <a:ext cx="503973" cy="503973"/>
            </a:xfrm>
            <a:prstGeom prst="triangle">
              <a:avLst>
                <a:gd name="adj" fmla="val 100000"/>
              </a:avLst>
            </a:prstGeom>
            <a:solidFill>
              <a:srgbClr val="A0E316"/>
            </a:solidFill>
            <a:ln w="25400" cap="flat" cmpd="sng">
              <a:solidFill>
                <a:srgbClr val="A0E31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97;p31"/>
            <p:cNvSpPr/>
            <p:nvPr/>
          </p:nvSpPr>
          <p:spPr>
            <a:xfrm rot="5400000">
              <a:off x="3860250" y="954026"/>
              <a:ext cx="1778041" cy="2958621"/>
            </a:xfrm>
            <a:prstGeom prst="corner">
              <a:avLst>
                <a:gd name="adj1" fmla="val 16120"/>
                <a:gd name="adj2" fmla="val 16110"/>
              </a:avLst>
            </a:prstGeom>
            <a:solidFill>
              <a:srgbClr val="32CC26"/>
            </a:solidFill>
            <a:ln w="25400" cap="flat" cmpd="sng">
              <a:solidFill>
                <a:srgbClr val="32CC2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98;p31"/>
            <p:cNvSpPr/>
            <p:nvPr/>
          </p:nvSpPr>
          <p:spPr>
            <a:xfrm>
              <a:off x="3563450" y="1838017"/>
              <a:ext cx="2671060" cy="234134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99;p31"/>
            <p:cNvSpPr txBox="1"/>
            <p:nvPr/>
          </p:nvSpPr>
          <p:spPr>
            <a:xfrm>
              <a:off x="3563450" y="1838017"/>
              <a:ext cx="2671060" cy="234134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t" anchorCtr="0">
              <a:noAutofit/>
            </a:bodyPr>
            <a:lstStyle/>
            <a:p>
              <a:pPr lvl="0">
                <a:lnSpc>
                  <a:spcPct val="90000"/>
                </a:lnSpc>
                <a:buSzPts val="3200"/>
              </a:pPr>
              <a:r>
                <a:rPr lang="de-DE" sz="2800" dirty="0" err="1">
                  <a:latin typeface="Aptos" panose="020B0004020202020204" pitchFamily="34" charset="0"/>
                </a:rPr>
                <a:t>Concentratevi</a:t>
              </a:r>
              <a:r>
                <a:rPr lang="de-DE" sz="2800" dirty="0">
                  <a:latin typeface="Aptos" panose="020B0004020202020204" pitchFamily="34" charset="0"/>
                </a:rPr>
                <a:t> </a:t>
              </a:r>
              <a:r>
                <a:rPr lang="de-DE" sz="2800" dirty="0" err="1">
                  <a:latin typeface="Aptos" panose="020B0004020202020204" pitchFamily="34" charset="0"/>
                </a:rPr>
                <a:t>su</a:t>
              </a:r>
              <a:r>
                <a:rPr lang="de-DE" sz="2800" dirty="0">
                  <a:latin typeface="Aptos" panose="020B0004020202020204" pitchFamily="34" charset="0"/>
                </a:rPr>
                <a:t> </a:t>
              </a:r>
              <a:r>
                <a:rPr lang="de-DE" sz="2800" b="1" dirty="0" err="1">
                  <a:latin typeface="Aptos" panose="020B0004020202020204" pitchFamily="34" charset="0"/>
                </a:rPr>
                <a:t>criteri</a:t>
              </a:r>
              <a:r>
                <a:rPr lang="de-DE" sz="2800" b="1" dirty="0">
                  <a:latin typeface="Aptos" panose="020B0004020202020204" pitchFamily="34" charset="0"/>
                </a:rPr>
                <a:t> </a:t>
              </a:r>
              <a:r>
                <a:rPr lang="de-DE" sz="2800" b="1" dirty="0" err="1">
                  <a:latin typeface="Aptos" panose="020B0004020202020204" pitchFamily="34" charset="0"/>
                </a:rPr>
                <a:t>realizzabili</a:t>
              </a:r>
              <a:r>
                <a:rPr lang="de-DE" sz="2800" b="1" dirty="0">
                  <a:latin typeface="Aptos" panose="020B0004020202020204" pitchFamily="34" charset="0"/>
                </a:rPr>
                <a:t>. </a:t>
              </a:r>
              <a:endParaRPr sz="1200" b="1" dirty="0">
                <a:latin typeface="Aptos" panose="020B0004020202020204" pitchFamily="34" charset="0"/>
              </a:endParaRPr>
            </a:p>
          </p:txBody>
        </p:sp>
        <p:sp>
          <p:nvSpPr>
            <p:cNvPr id="100" name="Google Shape;100;p31"/>
            <p:cNvSpPr/>
            <p:nvPr/>
          </p:nvSpPr>
          <p:spPr>
            <a:xfrm>
              <a:off x="5730537" y="736209"/>
              <a:ext cx="503973" cy="503973"/>
            </a:xfrm>
            <a:prstGeom prst="triangle">
              <a:avLst>
                <a:gd name="adj" fmla="val 100000"/>
              </a:avLst>
            </a:prstGeom>
            <a:solidFill>
              <a:srgbClr val="35B579"/>
            </a:solidFill>
            <a:ln w="25400" cap="flat" cmpd="sng">
              <a:solidFill>
                <a:srgbClr val="35B57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101;p31"/>
            <p:cNvSpPr/>
            <p:nvPr/>
          </p:nvSpPr>
          <p:spPr>
            <a:xfrm rot="5400000">
              <a:off x="7130149" y="144887"/>
              <a:ext cx="1778041" cy="2958621"/>
            </a:xfrm>
            <a:prstGeom prst="corner">
              <a:avLst>
                <a:gd name="adj1" fmla="val 16120"/>
                <a:gd name="adj2" fmla="val 16110"/>
              </a:avLst>
            </a:prstGeom>
            <a:solidFill>
              <a:srgbClr val="4393A0"/>
            </a:solidFill>
            <a:ln w="25400" cap="flat" cmpd="sng">
              <a:solidFill>
                <a:srgbClr val="4393A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102;p31"/>
            <p:cNvSpPr/>
            <p:nvPr/>
          </p:nvSpPr>
          <p:spPr>
            <a:xfrm>
              <a:off x="6833350" y="1028877"/>
              <a:ext cx="2671060" cy="234134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103;p31"/>
            <p:cNvSpPr txBox="1"/>
            <p:nvPr/>
          </p:nvSpPr>
          <p:spPr>
            <a:xfrm>
              <a:off x="6833350" y="1028876"/>
              <a:ext cx="2970479" cy="250684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t" anchorCtr="0">
              <a:noAutofit/>
            </a:bodyPr>
            <a:lstStyle/>
            <a:p>
              <a:pPr lvl="0">
                <a:lnSpc>
                  <a:spcPct val="90000"/>
                </a:lnSpc>
                <a:buSzPts val="3200"/>
              </a:pPr>
              <a:r>
                <a:rPr lang="de-DE" sz="2800" dirty="0" err="1">
                  <a:latin typeface="Aptos" panose="020B0004020202020204" pitchFamily="34" charset="0"/>
                </a:rPr>
                <a:t>Mettete</a:t>
              </a:r>
              <a:r>
                <a:rPr lang="de-DE" sz="2800" dirty="0">
                  <a:latin typeface="Aptos" panose="020B0004020202020204" pitchFamily="34" charset="0"/>
                </a:rPr>
                <a:t> a </a:t>
              </a:r>
              <a:r>
                <a:rPr lang="de-DE" sz="2800" dirty="0" err="1">
                  <a:latin typeface="Aptos" panose="020B0004020202020204" pitchFamily="34" charset="0"/>
                </a:rPr>
                <a:t>disposizione</a:t>
              </a:r>
              <a:r>
                <a:rPr lang="de-DE" sz="2800" dirty="0">
                  <a:latin typeface="Aptos" panose="020B0004020202020204" pitchFamily="34" charset="0"/>
                </a:rPr>
                <a:t> </a:t>
              </a:r>
              <a:r>
                <a:rPr lang="de-DE" sz="2800" b="1" dirty="0" err="1">
                  <a:latin typeface="Aptos" panose="020B0004020202020204" pitchFamily="34" charset="0"/>
                </a:rPr>
                <a:t>materiali</a:t>
              </a:r>
              <a:r>
                <a:rPr lang="de-DE" sz="2800" dirty="0">
                  <a:latin typeface="Aptos" panose="020B0004020202020204" pitchFamily="34" charset="0"/>
                </a:rPr>
                <a:t> </a:t>
              </a:r>
              <a:r>
                <a:rPr lang="de-DE" sz="2800" dirty="0" err="1">
                  <a:latin typeface="Aptos" panose="020B0004020202020204" pitchFamily="34" charset="0"/>
                </a:rPr>
                <a:t>che</a:t>
              </a:r>
              <a:r>
                <a:rPr lang="de-DE" sz="2800" dirty="0">
                  <a:latin typeface="Aptos" panose="020B0004020202020204" pitchFamily="34" charset="0"/>
                </a:rPr>
                <a:t> </a:t>
              </a:r>
              <a:r>
                <a:rPr lang="de-DE" sz="2800" dirty="0" err="1">
                  <a:latin typeface="Aptos" panose="020B0004020202020204" pitchFamily="34" charset="0"/>
                </a:rPr>
                <a:t>possono</a:t>
              </a:r>
              <a:r>
                <a:rPr lang="de-DE" sz="2800" dirty="0">
                  <a:latin typeface="Aptos" panose="020B0004020202020204" pitchFamily="34" charset="0"/>
                </a:rPr>
                <a:t> </a:t>
              </a:r>
              <a:r>
                <a:rPr lang="de-DE" sz="2800" dirty="0" err="1">
                  <a:latin typeface="Aptos" panose="020B0004020202020204" pitchFamily="34" charset="0"/>
                </a:rPr>
                <a:t>essere</a:t>
              </a:r>
              <a:r>
                <a:rPr lang="de-DE" sz="2800" dirty="0">
                  <a:latin typeface="Aptos" panose="020B0004020202020204" pitchFamily="34" charset="0"/>
                </a:rPr>
                <a:t> </a:t>
              </a:r>
              <a:r>
                <a:rPr lang="de-DE" sz="2800" dirty="0" err="1">
                  <a:latin typeface="Aptos" panose="020B0004020202020204" pitchFamily="34" charset="0"/>
                </a:rPr>
                <a:t>utilizzati</a:t>
              </a:r>
              <a:r>
                <a:rPr lang="de-DE" sz="2800" dirty="0">
                  <a:latin typeface="Aptos" panose="020B0004020202020204" pitchFamily="34" charset="0"/>
                </a:rPr>
                <a:t> </a:t>
              </a:r>
              <a:r>
                <a:rPr lang="de-DE" sz="2800" dirty="0" err="1">
                  <a:latin typeface="Aptos" panose="020B0004020202020204" pitchFamily="34" charset="0"/>
                </a:rPr>
                <a:t>nei</a:t>
              </a:r>
              <a:r>
                <a:rPr lang="de-DE" sz="2800" dirty="0">
                  <a:latin typeface="Aptos" panose="020B0004020202020204" pitchFamily="34" charset="0"/>
                </a:rPr>
                <a:t> </a:t>
              </a:r>
              <a:r>
                <a:rPr lang="de-DE" sz="2800" b="1" dirty="0" err="1">
                  <a:latin typeface="Aptos" panose="020B0004020202020204" pitchFamily="34" charset="0"/>
                </a:rPr>
                <a:t>bandi</a:t>
              </a:r>
              <a:r>
                <a:rPr lang="de-DE" sz="2800" b="1" dirty="0">
                  <a:latin typeface="Aptos" panose="020B0004020202020204" pitchFamily="34" charset="0"/>
                </a:rPr>
                <a:t> di </a:t>
              </a:r>
              <a:r>
                <a:rPr lang="de-DE" sz="2800" b="1" dirty="0" err="1">
                  <a:latin typeface="Aptos" panose="020B0004020202020204" pitchFamily="34" charset="0"/>
                </a:rPr>
                <a:t>gara</a:t>
              </a:r>
              <a:r>
                <a:rPr lang="de-DE" sz="2800" b="1" dirty="0">
                  <a:latin typeface="Aptos" panose="020B0004020202020204" pitchFamily="34" charset="0"/>
                </a:rPr>
                <a:t>.</a:t>
              </a:r>
              <a:endParaRPr sz="2800" b="1" i="0" u="none" strike="noStrike" cap="none" dirty="0">
                <a:solidFill>
                  <a:srgbClr val="000000"/>
                </a:solidFill>
                <a:latin typeface="Aptos" panose="020B0004020202020204" pitchFamily="34" charset="0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3"/>
          <p:cNvSpPr txBox="1">
            <a:spLocks noGrp="1"/>
          </p:cNvSpPr>
          <p:nvPr>
            <p:ph type="title"/>
          </p:nvPr>
        </p:nvSpPr>
        <p:spPr>
          <a:xfrm>
            <a:off x="594360" y="376339"/>
            <a:ext cx="6787747" cy="1593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lvl="0"/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Perché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è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importante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l</a:t>
            </a:r>
            <a:r>
              <a:rPr lang="mr-IN" dirty="0">
                <a:latin typeface="Aptos Serif" panose="02020604070405020304" pitchFamily="18" charset="0"/>
              </a:rPr>
              <a:t>’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adattamento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al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contesto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locale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? </a:t>
            </a:r>
            <a:endParaRPr dirty="0"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sp>
        <p:nvSpPr>
          <p:cNvPr id="110" name="Google Shape;110;p3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fld id="{00000000-1234-1234-1234-123412341234}" type="slidenum">
              <a:rPr lang="de-DE"/>
              <a:t>6</a:t>
            </a:fld>
            <a:endParaRPr/>
          </a:p>
        </p:txBody>
      </p:sp>
      <p:sp>
        <p:nvSpPr>
          <p:cNvPr id="111" name="Google Shape;111;p3"/>
          <p:cNvSpPr txBox="1"/>
          <p:nvPr/>
        </p:nvSpPr>
        <p:spPr>
          <a:xfrm>
            <a:off x="594546" y="2528704"/>
            <a:ext cx="11002908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de-DE" sz="2000" b="1" dirty="0">
                <a:solidFill>
                  <a:srgbClr val="035854"/>
                </a:solidFill>
                <a:latin typeface="Aptos" panose="020B0004020202020204" pitchFamily="34" charset="0"/>
              </a:rPr>
              <a:t>L</a:t>
            </a:r>
            <a:r>
              <a:rPr lang="mr-IN" sz="2000" b="1" dirty="0">
                <a:solidFill>
                  <a:srgbClr val="035854"/>
                </a:solidFill>
                <a:latin typeface="Aptos" panose="020B0004020202020204" pitchFamily="34" charset="0"/>
              </a:rPr>
              <a:t>’</a:t>
            </a:r>
            <a:r>
              <a:rPr lang="de-DE" sz="2000" b="1" dirty="0" err="1">
                <a:solidFill>
                  <a:srgbClr val="035854"/>
                </a:solidFill>
                <a:latin typeface="Aptos" panose="020B0004020202020204" pitchFamily="34" charset="0"/>
              </a:rPr>
              <a:t>approvvigionamento</a:t>
            </a:r>
            <a:r>
              <a:rPr lang="de-DE" sz="2000" b="1" dirty="0">
                <a:solidFill>
                  <a:srgbClr val="035854"/>
                </a:solidFill>
                <a:latin typeface="Aptos" panose="020B0004020202020204" pitchFamily="34" charset="0"/>
              </a:rPr>
              <a:t> </a:t>
            </a:r>
            <a:r>
              <a:rPr lang="de-DE" sz="2000" b="1" dirty="0" err="1">
                <a:solidFill>
                  <a:srgbClr val="035854"/>
                </a:solidFill>
                <a:latin typeface="Aptos" panose="020B0004020202020204" pitchFamily="34" charset="0"/>
              </a:rPr>
              <a:t>sostenibile</a:t>
            </a:r>
            <a:r>
              <a:rPr lang="de-DE" sz="2000" b="1" dirty="0">
                <a:solidFill>
                  <a:srgbClr val="035854"/>
                </a:solidFill>
                <a:latin typeface="Aptos" panose="020B0004020202020204" pitchFamily="34" charset="0"/>
              </a:rPr>
              <a:t> </a:t>
            </a:r>
            <a:r>
              <a:rPr lang="de-DE" sz="2000" b="1" dirty="0" err="1">
                <a:solidFill>
                  <a:srgbClr val="035854"/>
                </a:solidFill>
                <a:latin typeface="Aptos" panose="020B0004020202020204" pitchFamily="34" charset="0"/>
              </a:rPr>
              <a:t>deve</a:t>
            </a:r>
            <a:r>
              <a:rPr lang="de-DE" sz="2000" b="1" dirty="0">
                <a:solidFill>
                  <a:srgbClr val="035854"/>
                </a:solidFill>
                <a:latin typeface="Aptos" panose="020B0004020202020204" pitchFamily="34" charset="0"/>
              </a:rPr>
              <a:t> </a:t>
            </a:r>
            <a:r>
              <a:rPr lang="de-DE" sz="2000" b="1" dirty="0" err="1">
                <a:solidFill>
                  <a:srgbClr val="035854"/>
                </a:solidFill>
                <a:latin typeface="Aptos" panose="020B0004020202020204" pitchFamily="34" charset="0"/>
              </a:rPr>
              <a:t>essere</a:t>
            </a:r>
            <a:r>
              <a:rPr lang="de-DE" sz="2000" b="1" dirty="0">
                <a:solidFill>
                  <a:srgbClr val="035854"/>
                </a:solidFill>
                <a:latin typeface="Aptos" panose="020B0004020202020204" pitchFamily="34" charset="0"/>
              </a:rPr>
              <a:t> in </a:t>
            </a:r>
            <a:r>
              <a:rPr lang="de-DE" sz="2000" b="1" dirty="0" err="1">
                <a:solidFill>
                  <a:srgbClr val="035854"/>
                </a:solidFill>
                <a:latin typeface="Aptos" panose="020B0004020202020204" pitchFamily="34" charset="0"/>
              </a:rPr>
              <a:t>sintonia</a:t>
            </a:r>
            <a:r>
              <a:rPr lang="de-DE" sz="2000" b="1" dirty="0">
                <a:solidFill>
                  <a:srgbClr val="035854"/>
                </a:solidFill>
                <a:latin typeface="Aptos" panose="020B0004020202020204" pitchFamily="34" charset="0"/>
              </a:rPr>
              <a:t> </a:t>
            </a:r>
            <a:r>
              <a:rPr lang="de-DE" sz="2000" b="1" dirty="0" err="1">
                <a:solidFill>
                  <a:srgbClr val="035854"/>
                </a:solidFill>
                <a:latin typeface="Aptos" panose="020B0004020202020204" pitchFamily="34" charset="0"/>
              </a:rPr>
              <a:t>con</a:t>
            </a:r>
            <a:r>
              <a:rPr lang="de-DE" sz="2000" b="1" dirty="0">
                <a:solidFill>
                  <a:srgbClr val="035854"/>
                </a:solidFill>
                <a:latin typeface="Aptos" panose="020B0004020202020204" pitchFamily="34" charset="0"/>
              </a:rPr>
              <a:t> le </a:t>
            </a:r>
            <a:r>
              <a:rPr lang="de-DE" sz="2000" b="1" dirty="0" err="1">
                <a:solidFill>
                  <a:srgbClr val="035854"/>
                </a:solidFill>
                <a:latin typeface="Aptos" panose="020B0004020202020204" pitchFamily="34" charset="0"/>
              </a:rPr>
              <a:t>condizioni</a:t>
            </a:r>
            <a:r>
              <a:rPr lang="de-DE" sz="2000" b="1" dirty="0">
                <a:solidFill>
                  <a:srgbClr val="035854"/>
                </a:solidFill>
                <a:latin typeface="Aptos" panose="020B0004020202020204" pitchFamily="34" charset="0"/>
              </a:rPr>
              <a:t> </a:t>
            </a:r>
            <a:r>
              <a:rPr lang="de-DE" sz="2000" b="1" dirty="0" err="1">
                <a:solidFill>
                  <a:srgbClr val="035854"/>
                </a:solidFill>
                <a:latin typeface="Aptos" panose="020B0004020202020204" pitchFamily="34" charset="0"/>
              </a:rPr>
              <a:t>locali</a:t>
            </a:r>
            <a:r>
              <a:rPr lang="de-DE" sz="2000" b="1" dirty="0">
                <a:solidFill>
                  <a:srgbClr val="035854"/>
                </a:solidFill>
                <a:latin typeface="Aptos" panose="020B0004020202020204" pitchFamily="34" charset="0"/>
              </a:rPr>
              <a:t>: </a:t>
            </a:r>
            <a:endParaRPr dirty="0">
              <a:latin typeface="Aptos" panose="020B0004020202020204" pitchFamily="34" charset="0"/>
            </a:endParaRPr>
          </a:p>
        </p:txBody>
      </p:sp>
      <p:sp>
        <p:nvSpPr>
          <p:cNvPr id="112" name="Google Shape;112;p3"/>
          <p:cNvSpPr/>
          <p:nvPr/>
        </p:nvSpPr>
        <p:spPr>
          <a:xfrm>
            <a:off x="783099" y="3428777"/>
            <a:ext cx="2059630" cy="2056856"/>
          </a:xfrm>
          <a:prstGeom prst="flowChartConnector">
            <a:avLst/>
          </a:prstGeom>
          <a:solidFill>
            <a:schemeClr val="accent1"/>
          </a:solidFill>
          <a:ln w="25400" cap="flat" cmpd="sng">
            <a:solidFill>
              <a:srgbClr val="47595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de-DE" dirty="0" err="1">
                <a:solidFill>
                  <a:schemeClr val="dk1"/>
                </a:solidFill>
                <a:latin typeface="Aptos" panose="020B0004020202020204" pitchFamily="34" charset="0"/>
              </a:rPr>
              <a:t>Ogni</a:t>
            </a:r>
            <a:r>
              <a:rPr lang="de-DE" dirty="0">
                <a:solidFill>
                  <a:schemeClr val="dk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dk1"/>
                </a:solidFill>
                <a:latin typeface="Aptos" panose="020B0004020202020204" pitchFamily="34" charset="0"/>
              </a:rPr>
              <a:t>comune</a:t>
            </a:r>
            <a:r>
              <a:rPr lang="de-DE" dirty="0">
                <a:solidFill>
                  <a:schemeClr val="dk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dk1"/>
                </a:solidFill>
                <a:latin typeface="Aptos" panose="020B0004020202020204" pitchFamily="34" charset="0"/>
              </a:rPr>
              <a:t>deve</a:t>
            </a:r>
            <a:r>
              <a:rPr lang="de-DE" dirty="0">
                <a:solidFill>
                  <a:schemeClr val="dk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dk1"/>
                </a:solidFill>
                <a:latin typeface="Aptos" panose="020B0004020202020204" pitchFamily="34" charset="0"/>
              </a:rPr>
              <a:t>affrontare</a:t>
            </a:r>
            <a:r>
              <a:rPr lang="de-DE" dirty="0">
                <a:solidFill>
                  <a:schemeClr val="dk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dk1"/>
                </a:solidFill>
                <a:latin typeface="Aptos" panose="020B0004020202020204" pitchFamily="34" charset="0"/>
              </a:rPr>
              <a:t>sfide</a:t>
            </a:r>
            <a:r>
              <a:rPr lang="de-DE" dirty="0">
                <a:solidFill>
                  <a:schemeClr val="dk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dk1"/>
                </a:solidFill>
                <a:latin typeface="Aptos" panose="020B0004020202020204" pitchFamily="34" charset="0"/>
              </a:rPr>
              <a:t>specifiche</a:t>
            </a:r>
            <a:r>
              <a:rPr lang="de-DE" dirty="0">
                <a:solidFill>
                  <a:schemeClr val="dk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dk1"/>
                </a:solidFill>
                <a:latin typeface="Aptos" panose="020B0004020202020204" pitchFamily="34" charset="0"/>
              </a:rPr>
              <a:t>e</a:t>
            </a:r>
            <a:r>
              <a:rPr lang="de-DE" dirty="0">
                <a:solidFill>
                  <a:schemeClr val="dk1"/>
                </a:solidFill>
                <a:latin typeface="Aptos" panose="020B0004020202020204" pitchFamily="34" charset="0"/>
              </a:rPr>
              <a:t> ha </a:t>
            </a:r>
            <a:r>
              <a:rPr lang="de-DE" dirty="0" err="1">
                <a:solidFill>
                  <a:schemeClr val="dk1"/>
                </a:solidFill>
                <a:latin typeface="Aptos" panose="020B0004020202020204" pitchFamily="34" charset="0"/>
              </a:rPr>
              <a:t>un</a:t>
            </a:r>
            <a:r>
              <a:rPr lang="de-DE" dirty="0">
                <a:solidFill>
                  <a:schemeClr val="dk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dk1"/>
                </a:solidFill>
                <a:latin typeface="Aptos" panose="020B0004020202020204" pitchFamily="34" charset="0"/>
              </a:rPr>
              <a:t>proprio</a:t>
            </a:r>
            <a:r>
              <a:rPr lang="de-DE" dirty="0">
                <a:solidFill>
                  <a:schemeClr val="dk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dk1"/>
                </a:solidFill>
                <a:latin typeface="Aptos" panose="020B0004020202020204" pitchFamily="34" charset="0"/>
              </a:rPr>
              <a:t>contesto</a:t>
            </a:r>
            <a:r>
              <a:rPr lang="de-DE" dirty="0">
                <a:solidFill>
                  <a:schemeClr val="dk1"/>
                </a:solidFill>
                <a:latin typeface="Aptos" panose="020B0004020202020204" pitchFamily="34" charset="0"/>
              </a:rPr>
              <a:t>. </a:t>
            </a:r>
            <a:endParaRPr dirty="0">
              <a:latin typeface="Aptos" panose="020B0004020202020204" pitchFamily="34" charset="0"/>
            </a:endParaRPr>
          </a:p>
        </p:txBody>
      </p:sp>
      <p:sp>
        <p:nvSpPr>
          <p:cNvPr id="113" name="Google Shape;113;p3"/>
          <p:cNvSpPr/>
          <p:nvPr/>
        </p:nvSpPr>
        <p:spPr>
          <a:xfrm>
            <a:off x="6516984" y="3375291"/>
            <a:ext cx="2059630" cy="2056857"/>
          </a:xfrm>
          <a:prstGeom prst="flowChartConnector">
            <a:avLst/>
          </a:prstGeom>
          <a:solidFill>
            <a:srgbClr val="FDE19B"/>
          </a:solidFill>
          <a:ln w="25400" cap="flat" cmpd="sng">
            <a:solidFill>
              <a:srgbClr val="47595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de-DE" dirty="0">
                <a:solidFill>
                  <a:schemeClr val="dk1"/>
                </a:solidFill>
                <a:latin typeface="Aptos" panose="020B0004020202020204" pitchFamily="34" charset="0"/>
              </a:rPr>
              <a:t>I </a:t>
            </a:r>
            <a:r>
              <a:rPr lang="de-DE" dirty="0" err="1">
                <a:solidFill>
                  <a:schemeClr val="dk1"/>
                </a:solidFill>
                <a:latin typeface="Aptos" panose="020B0004020202020204" pitchFamily="34" charset="0"/>
              </a:rPr>
              <a:t>collaboratori</a:t>
            </a:r>
            <a:r>
              <a:rPr lang="de-DE" dirty="0">
                <a:solidFill>
                  <a:schemeClr val="dk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dk1"/>
                </a:solidFill>
                <a:latin typeface="Aptos" panose="020B0004020202020204" pitchFamily="34" charset="0"/>
              </a:rPr>
              <a:t>sono</a:t>
            </a:r>
            <a:r>
              <a:rPr lang="de-DE" dirty="0">
                <a:solidFill>
                  <a:schemeClr val="dk1"/>
                </a:solidFill>
                <a:latin typeface="Aptos" panose="020B0004020202020204" pitchFamily="34" charset="0"/>
              </a:rPr>
              <a:t> più </a:t>
            </a:r>
            <a:r>
              <a:rPr lang="de-DE" dirty="0" err="1">
                <a:solidFill>
                  <a:schemeClr val="dk1"/>
                </a:solidFill>
                <a:latin typeface="Aptos" panose="020B0004020202020204" pitchFamily="34" charset="0"/>
              </a:rPr>
              <a:t>disponibili</a:t>
            </a:r>
            <a:r>
              <a:rPr lang="de-DE" dirty="0">
                <a:solidFill>
                  <a:schemeClr val="dk1"/>
                </a:solidFill>
                <a:latin typeface="Aptos" panose="020B0004020202020204" pitchFamily="34" charset="0"/>
              </a:rPr>
              <a:t> al </a:t>
            </a:r>
            <a:r>
              <a:rPr lang="de-DE" dirty="0" err="1">
                <a:solidFill>
                  <a:schemeClr val="dk1"/>
                </a:solidFill>
                <a:latin typeface="Aptos" panose="020B0004020202020204" pitchFamily="34" charset="0"/>
              </a:rPr>
              <a:t>cambiamento</a:t>
            </a:r>
            <a:r>
              <a:rPr lang="de-DE" dirty="0">
                <a:solidFill>
                  <a:schemeClr val="dk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dk1"/>
                </a:solidFill>
                <a:latin typeface="Aptos" panose="020B0004020202020204" pitchFamily="34" charset="0"/>
              </a:rPr>
              <a:t>quando</a:t>
            </a:r>
            <a:r>
              <a:rPr lang="de-DE" dirty="0">
                <a:solidFill>
                  <a:schemeClr val="dk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dk1"/>
                </a:solidFill>
                <a:latin typeface="Aptos" panose="020B0004020202020204" pitchFamily="34" charset="0"/>
              </a:rPr>
              <a:t>riconoscono</a:t>
            </a:r>
            <a:r>
              <a:rPr lang="de-DE" dirty="0">
                <a:solidFill>
                  <a:schemeClr val="dk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dk1"/>
                </a:solidFill>
                <a:latin typeface="Aptos" panose="020B0004020202020204" pitchFamily="34" charset="0"/>
              </a:rPr>
              <a:t>il</a:t>
            </a:r>
            <a:r>
              <a:rPr lang="de-DE" dirty="0">
                <a:solidFill>
                  <a:schemeClr val="dk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dk1"/>
                </a:solidFill>
                <a:latin typeface="Aptos" panose="020B0004020202020204" pitchFamily="34" charset="0"/>
              </a:rPr>
              <a:t>proprio</a:t>
            </a:r>
            <a:r>
              <a:rPr lang="de-DE" dirty="0">
                <a:solidFill>
                  <a:schemeClr val="dk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dk1"/>
                </a:solidFill>
                <a:latin typeface="Aptos" panose="020B0004020202020204" pitchFamily="34" charset="0"/>
              </a:rPr>
              <a:t>contesto</a:t>
            </a:r>
            <a:r>
              <a:rPr lang="de-DE" dirty="0">
                <a:solidFill>
                  <a:schemeClr val="dk1"/>
                </a:solidFill>
                <a:latin typeface="Aptos" panose="020B0004020202020204" pitchFamily="34" charset="0"/>
              </a:rPr>
              <a:t>. </a:t>
            </a:r>
            <a:endParaRPr dirty="0">
              <a:latin typeface="Aptos" panose="020B0004020202020204" pitchFamily="34" charset="0"/>
            </a:endParaRPr>
          </a:p>
        </p:txBody>
      </p:sp>
      <p:sp>
        <p:nvSpPr>
          <p:cNvPr id="114" name="Google Shape;114;p3"/>
          <p:cNvSpPr/>
          <p:nvPr/>
        </p:nvSpPr>
        <p:spPr>
          <a:xfrm>
            <a:off x="3811597" y="4284425"/>
            <a:ext cx="2249411" cy="2295446"/>
          </a:xfrm>
          <a:prstGeom prst="flowChartConnector">
            <a:avLst/>
          </a:prstGeom>
          <a:solidFill>
            <a:srgbClr val="CBE277"/>
          </a:solidFill>
          <a:ln w="25400" cap="flat" cmpd="sng">
            <a:solidFill>
              <a:srgbClr val="47595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de-DE" dirty="0">
                <a:solidFill>
                  <a:schemeClr val="dk1"/>
                </a:solidFill>
                <a:latin typeface="Aptos" panose="020B0004020202020204" pitchFamily="34" charset="0"/>
              </a:rPr>
              <a:t>L</a:t>
            </a:r>
            <a:r>
              <a:rPr lang="mr-IN" dirty="0">
                <a:solidFill>
                  <a:schemeClr val="dk1"/>
                </a:solidFill>
                <a:latin typeface="Aptos" panose="020B0004020202020204" pitchFamily="34" charset="0"/>
              </a:rPr>
              <a:t>’</a:t>
            </a:r>
            <a:r>
              <a:rPr lang="de-DE" dirty="0" err="1">
                <a:solidFill>
                  <a:schemeClr val="dk1"/>
                </a:solidFill>
                <a:latin typeface="Aptos" panose="020B0004020202020204" pitchFamily="34" charset="0"/>
              </a:rPr>
              <a:t>adattamento</a:t>
            </a:r>
            <a:r>
              <a:rPr lang="de-DE" dirty="0">
                <a:solidFill>
                  <a:schemeClr val="dk1"/>
                </a:solidFill>
                <a:latin typeface="Aptos" panose="020B0004020202020204" pitchFamily="34" charset="0"/>
              </a:rPr>
              <a:t> alla </a:t>
            </a:r>
            <a:r>
              <a:rPr lang="de-DE" dirty="0" err="1">
                <a:solidFill>
                  <a:schemeClr val="dk1"/>
                </a:solidFill>
                <a:latin typeface="Aptos" panose="020B0004020202020204" pitchFamily="34" charset="0"/>
              </a:rPr>
              <a:t>realtà</a:t>
            </a:r>
            <a:r>
              <a:rPr lang="de-DE" dirty="0">
                <a:solidFill>
                  <a:schemeClr val="dk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dk1"/>
                </a:solidFill>
                <a:latin typeface="Aptos" panose="020B0004020202020204" pitchFamily="34" charset="0"/>
              </a:rPr>
              <a:t>locale</a:t>
            </a:r>
            <a:r>
              <a:rPr lang="de-DE" dirty="0">
                <a:solidFill>
                  <a:schemeClr val="dk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dk1"/>
                </a:solidFill>
                <a:latin typeface="Aptos" panose="020B0004020202020204" pitchFamily="34" charset="0"/>
              </a:rPr>
              <a:t>trasforma</a:t>
            </a:r>
            <a:r>
              <a:rPr lang="de-DE" dirty="0">
                <a:solidFill>
                  <a:schemeClr val="dk1"/>
                </a:solidFill>
                <a:latin typeface="Aptos" panose="020B0004020202020204" pitchFamily="34" charset="0"/>
              </a:rPr>
              <a:t> la </a:t>
            </a:r>
            <a:r>
              <a:rPr lang="de-DE" dirty="0" err="1">
                <a:solidFill>
                  <a:schemeClr val="dk1"/>
                </a:solidFill>
                <a:latin typeface="Aptos" panose="020B0004020202020204" pitchFamily="34" charset="0"/>
              </a:rPr>
              <a:t>formazione</a:t>
            </a:r>
            <a:r>
              <a:rPr lang="de-DE" dirty="0">
                <a:solidFill>
                  <a:schemeClr val="dk1"/>
                </a:solidFill>
                <a:latin typeface="Aptos" panose="020B0004020202020204" pitchFamily="34" charset="0"/>
              </a:rPr>
              <a:t> </a:t>
            </a:r>
            <a:r>
              <a:rPr lang="de-DE" i="1" dirty="0">
                <a:solidFill>
                  <a:schemeClr val="dk1"/>
                </a:solidFill>
                <a:latin typeface="Aptos" panose="020B0004020202020204" pitchFamily="34" charset="0"/>
              </a:rPr>
              <a:t>da </a:t>
            </a:r>
            <a:r>
              <a:rPr lang="de-DE" i="1" dirty="0" err="1">
                <a:solidFill>
                  <a:schemeClr val="dk1"/>
                </a:solidFill>
                <a:latin typeface="Aptos" panose="020B0004020202020204" pitchFamily="34" charset="0"/>
              </a:rPr>
              <a:t>scambio</a:t>
            </a:r>
            <a:r>
              <a:rPr lang="de-DE" i="1" dirty="0">
                <a:solidFill>
                  <a:schemeClr val="dk1"/>
                </a:solidFill>
                <a:latin typeface="Aptos" panose="020B0004020202020204" pitchFamily="34" charset="0"/>
              </a:rPr>
              <a:t> di </a:t>
            </a:r>
            <a:r>
              <a:rPr lang="de-DE" i="1" dirty="0" err="1">
                <a:solidFill>
                  <a:schemeClr val="dk1"/>
                </a:solidFill>
                <a:latin typeface="Aptos" panose="020B0004020202020204" pitchFamily="34" charset="0"/>
              </a:rPr>
              <a:t>informazioni</a:t>
            </a:r>
            <a:r>
              <a:rPr lang="de-DE" i="1" dirty="0">
                <a:solidFill>
                  <a:schemeClr val="dk1"/>
                </a:solidFill>
                <a:latin typeface="Aptos" panose="020B0004020202020204" pitchFamily="34" charset="0"/>
              </a:rPr>
              <a:t> a </a:t>
            </a:r>
            <a:r>
              <a:rPr lang="de-DE" i="1" dirty="0" err="1">
                <a:solidFill>
                  <a:schemeClr val="dk1"/>
                </a:solidFill>
                <a:latin typeface="Aptos" panose="020B0004020202020204" pitchFamily="34" charset="0"/>
              </a:rPr>
              <a:t>pianificazione</a:t>
            </a:r>
            <a:r>
              <a:rPr lang="de-DE" i="1" dirty="0">
                <a:solidFill>
                  <a:schemeClr val="dk1"/>
                </a:solidFill>
                <a:latin typeface="Aptos" panose="020B0004020202020204" pitchFamily="34" charset="0"/>
              </a:rPr>
              <a:t> </a:t>
            </a:r>
            <a:r>
              <a:rPr lang="de-DE" i="1" dirty="0" err="1">
                <a:solidFill>
                  <a:schemeClr val="dk1"/>
                </a:solidFill>
                <a:latin typeface="Aptos" panose="020B0004020202020204" pitchFamily="34" charset="0"/>
              </a:rPr>
              <a:t>operativa</a:t>
            </a:r>
            <a:r>
              <a:rPr lang="de-DE" dirty="0">
                <a:solidFill>
                  <a:schemeClr val="dk1"/>
                </a:solidFill>
                <a:latin typeface="Aptos" panose="020B0004020202020204" pitchFamily="34" charset="0"/>
              </a:rPr>
              <a:t>.</a:t>
            </a:r>
            <a:endParaRPr sz="1400" b="0" i="1" u="none" strike="noStrike" cap="none" dirty="0">
              <a:solidFill>
                <a:schemeClr val="dk1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115" name="Google Shape;115;p3"/>
          <p:cNvSpPr/>
          <p:nvPr/>
        </p:nvSpPr>
        <p:spPr>
          <a:xfrm>
            <a:off x="9032590" y="3428777"/>
            <a:ext cx="2471837" cy="2519287"/>
          </a:xfrm>
          <a:prstGeom prst="flowChartConnector">
            <a:avLst/>
          </a:prstGeom>
          <a:solidFill>
            <a:srgbClr val="31FAEC"/>
          </a:solidFill>
          <a:ln w="25400" cap="flat" cmpd="sng">
            <a:solidFill>
              <a:srgbClr val="47595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de-DE" dirty="0">
                <a:solidFill>
                  <a:schemeClr val="dk1"/>
                </a:solidFill>
                <a:latin typeface="Aptos" panose="020B0004020202020204" pitchFamily="34" charset="0"/>
              </a:rPr>
              <a:t>L</a:t>
            </a:r>
            <a:r>
              <a:rPr lang="mr-IN" dirty="0">
                <a:solidFill>
                  <a:schemeClr val="dk1"/>
                </a:solidFill>
                <a:latin typeface="Aptos" panose="020B0004020202020204" pitchFamily="34" charset="0"/>
              </a:rPr>
              <a:t>’</a:t>
            </a:r>
            <a:r>
              <a:rPr lang="de-DE" dirty="0" err="1">
                <a:solidFill>
                  <a:schemeClr val="dk1"/>
                </a:solidFill>
                <a:latin typeface="Aptos" panose="020B0004020202020204" pitchFamily="34" charset="0"/>
              </a:rPr>
              <a:t>adattamento</a:t>
            </a:r>
            <a:r>
              <a:rPr lang="de-DE" dirty="0">
                <a:solidFill>
                  <a:schemeClr val="dk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dk1"/>
                </a:solidFill>
                <a:latin typeface="Aptos" panose="020B0004020202020204" pitchFamily="34" charset="0"/>
              </a:rPr>
              <a:t>dei</a:t>
            </a:r>
            <a:r>
              <a:rPr lang="de-DE" dirty="0">
                <a:solidFill>
                  <a:schemeClr val="dk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dk1"/>
                </a:solidFill>
                <a:latin typeface="Aptos" panose="020B0004020202020204" pitchFamily="34" charset="0"/>
              </a:rPr>
              <a:t>contenuti</a:t>
            </a:r>
            <a:r>
              <a:rPr lang="de-DE" dirty="0">
                <a:solidFill>
                  <a:schemeClr val="dk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dk1"/>
                </a:solidFill>
                <a:latin typeface="Aptos" panose="020B0004020202020204" pitchFamily="34" charset="0"/>
              </a:rPr>
              <a:t>formativi</a:t>
            </a:r>
            <a:r>
              <a:rPr lang="de-DE" dirty="0">
                <a:solidFill>
                  <a:schemeClr val="dk1"/>
                </a:solidFill>
                <a:latin typeface="Aptos" panose="020B0004020202020204" pitchFamily="34" charset="0"/>
              </a:rPr>
              <a:t> alle </a:t>
            </a:r>
            <a:r>
              <a:rPr lang="de-DE" dirty="0" err="1">
                <a:solidFill>
                  <a:schemeClr val="dk1"/>
                </a:solidFill>
                <a:latin typeface="Aptos" panose="020B0004020202020204" pitchFamily="34" charset="0"/>
              </a:rPr>
              <a:t>realtà</a:t>
            </a:r>
            <a:r>
              <a:rPr lang="de-DE" dirty="0">
                <a:solidFill>
                  <a:schemeClr val="dk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dk1"/>
                </a:solidFill>
                <a:latin typeface="Aptos" panose="020B0004020202020204" pitchFamily="34" charset="0"/>
              </a:rPr>
              <a:t>locali</a:t>
            </a:r>
            <a:r>
              <a:rPr lang="de-DE" dirty="0">
                <a:solidFill>
                  <a:schemeClr val="dk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dk1"/>
                </a:solidFill>
                <a:latin typeface="Aptos" panose="020B0004020202020204" pitchFamily="34" charset="0"/>
              </a:rPr>
              <a:t>contribuisce</a:t>
            </a:r>
            <a:r>
              <a:rPr lang="de-DE" dirty="0">
                <a:solidFill>
                  <a:schemeClr val="dk1"/>
                </a:solidFill>
                <a:latin typeface="Aptos" panose="020B0004020202020204" pitchFamily="34" charset="0"/>
              </a:rPr>
              <a:t> a </a:t>
            </a:r>
            <a:r>
              <a:rPr lang="de-DE" dirty="0" err="1">
                <a:solidFill>
                  <a:schemeClr val="dk1"/>
                </a:solidFill>
                <a:latin typeface="Aptos" panose="020B0004020202020204" pitchFamily="34" charset="0"/>
              </a:rPr>
              <a:t>rafforzare</a:t>
            </a:r>
            <a:r>
              <a:rPr lang="de-DE" dirty="0">
                <a:solidFill>
                  <a:schemeClr val="dk1"/>
                </a:solidFill>
                <a:latin typeface="Aptos" panose="020B0004020202020204" pitchFamily="34" charset="0"/>
              </a:rPr>
              <a:t> la </a:t>
            </a:r>
            <a:r>
              <a:rPr lang="de-DE" dirty="0" err="1">
                <a:solidFill>
                  <a:schemeClr val="dk1"/>
                </a:solidFill>
                <a:latin typeface="Aptos" panose="020B0004020202020204" pitchFamily="34" charset="0"/>
              </a:rPr>
              <a:t>collaborazione</a:t>
            </a:r>
            <a:r>
              <a:rPr lang="de-DE" dirty="0">
                <a:solidFill>
                  <a:schemeClr val="dk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dk1"/>
                </a:solidFill>
                <a:latin typeface="Aptos" panose="020B0004020202020204" pitchFamily="34" charset="0"/>
              </a:rPr>
              <a:t>con</a:t>
            </a:r>
            <a:r>
              <a:rPr lang="de-DE" dirty="0">
                <a:solidFill>
                  <a:schemeClr val="dk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dk1"/>
                </a:solidFill>
                <a:latin typeface="Aptos" panose="020B0004020202020204" pitchFamily="34" charset="0"/>
              </a:rPr>
              <a:t>gli</a:t>
            </a:r>
            <a:r>
              <a:rPr lang="de-DE" dirty="0">
                <a:solidFill>
                  <a:schemeClr val="dk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dk1"/>
                </a:solidFill>
                <a:latin typeface="Aptos" panose="020B0004020202020204" pitchFamily="34" charset="0"/>
              </a:rPr>
              <a:t>attori</a:t>
            </a:r>
            <a:r>
              <a:rPr lang="de-DE" dirty="0">
                <a:solidFill>
                  <a:schemeClr val="dk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dk1"/>
                </a:solidFill>
                <a:latin typeface="Aptos" panose="020B0004020202020204" pitchFamily="34" charset="0"/>
              </a:rPr>
              <a:t>locali</a:t>
            </a:r>
            <a:r>
              <a:rPr lang="de-DE" dirty="0">
                <a:solidFill>
                  <a:schemeClr val="dk1"/>
                </a:solidFill>
                <a:latin typeface="Aptos" panose="020B0004020202020204" pitchFamily="34" charset="0"/>
              </a:rPr>
              <a:t>.</a:t>
            </a:r>
            <a:endParaRPr sz="1400" b="0" i="0" u="none" strike="noStrike" cap="none" dirty="0">
              <a:solidFill>
                <a:schemeClr val="dk1"/>
              </a:solidFill>
              <a:latin typeface="Aptos" panose="020B0004020202020204" pitchFamily="34" charset="0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32"/>
          <p:cNvSpPr txBox="1">
            <a:spLocks noGrp="1"/>
          </p:cNvSpPr>
          <p:nvPr>
            <p:ph type="title"/>
          </p:nvPr>
        </p:nvSpPr>
        <p:spPr>
          <a:xfrm>
            <a:off x="594360" y="325039"/>
            <a:ext cx="7296573" cy="1593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lvl="0"/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Adattamento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dei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materiali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al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contesto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locale</a:t>
            </a:r>
            <a:endParaRPr dirty="0"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sp>
        <p:nvSpPr>
          <p:cNvPr id="121" name="Google Shape;121;p32"/>
          <p:cNvSpPr txBox="1">
            <a:spLocks noGrp="1"/>
          </p:cNvSpPr>
          <p:nvPr>
            <p:ph type="body" idx="1"/>
          </p:nvPr>
        </p:nvSpPr>
        <p:spPr>
          <a:xfrm>
            <a:off x="468368" y="2007136"/>
            <a:ext cx="11255263" cy="10374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28600" rIns="0" bIns="0" anchor="t" anchorCtr="0">
            <a:noAutofit/>
          </a:bodyPr>
          <a:lstStyle/>
          <a:p>
            <a:pPr lvl="0"/>
            <a:r>
              <a:rPr lang="de-DE" dirty="0">
                <a:latin typeface="Aptos" panose="020B0004020202020204" pitchFamily="34" charset="0"/>
              </a:rPr>
              <a:t>L</a:t>
            </a:r>
            <a:r>
              <a:rPr lang="mr-IN" dirty="0">
                <a:latin typeface="Aptos" panose="020B0004020202020204" pitchFamily="34" charset="0"/>
              </a:rPr>
              <a:t>’</a:t>
            </a:r>
            <a:r>
              <a:rPr lang="de-DE" dirty="0" err="1">
                <a:latin typeface="Aptos" panose="020B0004020202020204" pitchFamily="34" charset="0"/>
              </a:rPr>
              <a:t>adattamento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aiuta</a:t>
            </a:r>
            <a:r>
              <a:rPr lang="de-DE" b="0" dirty="0">
                <a:latin typeface="Aptos" panose="020B0004020202020204" pitchFamily="34" charset="0"/>
              </a:rPr>
              <a:t> i </a:t>
            </a:r>
            <a:r>
              <a:rPr lang="de-DE" b="0" dirty="0" err="1">
                <a:latin typeface="Aptos" panose="020B0004020202020204" pitchFamily="34" charset="0"/>
              </a:rPr>
              <a:t>comuni</a:t>
            </a:r>
            <a:r>
              <a:rPr lang="de-DE" b="0" dirty="0">
                <a:latin typeface="Aptos" panose="020B0004020202020204" pitchFamily="34" charset="0"/>
              </a:rPr>
              <a:t> a </a:t>
            </a:r>
            <a:r>
              <a:rPr lang="de-DE" dirty="0" err="1">
                <a:latin typeface="Aptos" panose="020B0004020202020204" pitchFamily="34" charset="0"/>
              </a:rPr>
              <a:t>riconoscere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cosa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significa</a:t>
            </a:r>
            <a:r>
              <a:rPr lang="de-DE" dirty="0">
                <a:latin typeface="Aptos" panose="020B0004020202020204" pitchFamily="34" charset="0"/>
              </a:rPr>
              <a:t> per </a:t>
            </a:r>
            <a:r>
              <a:rPr lang="de-DE" dirty="0" err="1">
                <a:latin typeface="Aptos" panose="020B0004020202020204" pitchFamily="34" charset="0"/>
              </a:rPr>
              <a:t>loro</a:t>
            </a:r>
            <a:r>
              <a:rPr lang="de-DE" dirty="0">
                <a:latin typeface="Aptos" panose="020B0004020202020204" pitchFamily="34" charset="0"/>
              </a:rPr>
              <a:t> la </a:t>
            </a:r>
            <a:r>
              <a:rPr lang="de-DE" dirty="0" err="1">
                <a:latin typeface="Aptos" panose="020B0004020202020204" pitchFamily="34" charset="0"/>
              </a:rPr>
              <a:t>sostenibilità</a:t>
            </a:r>
            <a:r>
              <a:rPr lang="de-DE" dirty="0">
                <a:latin typeface="Aptos" panose="020B0004020202020204" pitchFamily="34" charset="0"/>
              </a:rPr>
              <a:t>. </a:t>
            </a:r>
            <a:r>
              <a:rPr lang="de-DE" b="0" dirty="0" err="1">
                <a:latin typeface="Aptos" panose="020B0004020202020204" pitchFamily="34" charset="0"/>
              </a:rPr>
              <a:t>Anche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con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risorse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umane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limitate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e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poca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esperienza</a:t>
            </a:r>
            <a:r>
              <a:rPr lang="de-DE" dirty="0">
                <a:latin typeface="Aptos" panose="020B0004020202020204" pitchFamily="34" charset="0"/>
              </a:rPr>
              <a:t>, </a:t>
            </a:r>
            <a:r>
              <a:rPr lang="de-DE" b="0" dirty="0" err="1">
                <a:latin typeface="Aptos" panose="020B0004020202020204" pitchFamily="34" charset="0"/>
              </a:rPr>
              <a:t>è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possibile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integrare</a:t>
            </a:r>
            <a:r>
              <a:rPr lang="de-DE" b="0" dirty="0">
                <a:latin typeface="Aptos" panose="020B0004020202020204" pitchFamily="34" charset="0"/>
              </a:rPr>
              <a:t> la </a:t>
            </a:r>
            <a:r>
              <a:rPr lang="de-DE" b="0" dirty="0" err="1">
                <a:latin typeface="Aptos" panose="020B0004020202020204" pitchFamily="34" charset="0"/>
              </a:rPr>
              <a:t>sostenibilità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adattandola</a:t>
            </a:r>
            <a:r>
              <a:rPr lang="de-DE" dirty="0">
                <a:latin typeface="Aptos" panose="020B0004020202020204" pitchFamily="34" charset="0"/>
              </a:rPr>
              <a:t> al </a:t>
            </a:r>
            <a:r>
              <a:rPr lang="de-DE" dirty="0" err="1">
                <a:latin typeface="Aptos" panose="020B0004020202020204" pitchFamily="34" charset="0"/>
              </a:rPr>
              <a:t>contesto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locale</a:t>
            </a:r>
            <a:r>
              <a:rPr lang="de-DE" dirty="0">
                <a:latin typeface="Aptos" panose="020B0004020202020204" pitchFamily="34" charset="0"/>
              </a:rPr>
              <a:t> … </a:t>
            </a:r>
            <a:r>
              <a:rPr lang="de-DE" dirty="0" err="1">
                <a:solidFill>
                  <a:schemeClr val="tx2"/>
                </a:solidFill>
                <a:latin typeface="Aptos" panose="020B0004020202020204" pitchFamily="34" charset="0"/>
              </a:rPr>
              <a:t>Ecco</a:t>
            </a:r>
            <a:r>
              <a:rPr lang="de-DE" dirty="0">
                <a:solidFill>
                  <a:schemeClr val="tx2"/>
                </a:solidFill>
                <a:latin typeface="Aptos" panose="020B0004020202020204" pitchFamily="34" charset="0"/>
              </a:rPr>
              <a:t> COME</a:t>
            </a:r>
            <a:endParaRPr dirty="0">
              <a:solidFill>
                <a:schemeClr val="tx2"/>
              </a:solidFill>
              <a:latin typeface="Aptos" panose="020B0004020202020204" pitchFamily="34" charset="0"/>
            </a:endParaRPr>
          </a:p>
          <a:p>
            <a:pPr marL="457200" lvl="0" indent="-228600" algn="l" rtl="0">
              <a:lnSpc>
                <a:spcPct val="80000"/>
              </a:lnSpc>
              <a:spcBef>
                <a:spcPts val="22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None/>
            </a:pPr>
            <a:endParaRPr dirty="0">
              <a:latin typeface="Aptos" panose="020B0004020202020204" pitchFamily="34" charset="0"/>
            </a:endParaRPr>
          </a:p>
          <a:p>
            <a:pPr marL="457200" lvl="0" indent="-228600" algn="l" rtl="0">
              <a:lnSpc>
                <a:spcPct val="80000"/>
              </a:lnSpc>
              <a:spcBef>
                <a:spcPts val="22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None/>
            </a:pPr>
            <a:endParaRPr dirty="0">
              <a:latin typeface="Aptos" panose="020B0004020202020204" pitchFamily="34" charset="0"/>
            </a:endParaRPr>
          </a:p>
        </p:txBody>
      </p:sp>
      <p:sp>
        <p:nvSpPr>
          <p:cNvPr id="123" name="Google Shape;123;p32"/>
          <p:cNvSpPr txBox="1"/>
          <p:nvPr/>
        </p:nvSpPr>
        <p:spPr>
          <a:xfrm>
            <a:off x="5896048" y="3565843"/>
            <a:ext cx="4968658" cy="2680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28600" rIns="0" bIns="0" anchor="t" anchorCtr="0">
            <a:normAutofit lnSpcReduction="10000"/>
          </a:bodyPr>
          <a:lstStyle/>
          <a:p>
            <a:pPr marL="571500" lvl="0" indent="-342900">
              <a:lnSpc>
                <a:spcPct val="80000"/>
              </a:lnSpc>
              <a:spcBef>
                <a:spcPts val="2200"/>
              </a:spcBef>
              <a:buClr>
                <a:schemeClr val="accent4"/>
              </a:buClr>
              <a:buSzPts val="2400"/>
              <a:buFont typeface="Noto Sans Symbols"/>
              <a:buChar char="❖"/>
            </a:pPr>
            <a:r>
              <a:rPr lang="de-DE" sz="2400" dirty="0" err="1">
                <a:solidFill>
                  <a:schemeClr val="accent4"/>
                </a:solidFill>
                <a:latin typeface="Aptos" panose="020B0004020202020204" pitchFamily="34" charset="0"/>
              </a:rPr>
              <a:t>Iniziate</a:t>
            </a:r>
            <a:r>
              <a:rPr lang="de-DE" sz="2400" dirty="0">
                <a:solidFill>
                  <a:schemeClr val="accent4"/>
                </a:solidFill>
                <a:latin typeface="Aptos" panose="020B0004020202020204" pitchFamily="34" charset="0"/>
              </a:rPr>
              <a:t> ad </a:t>
            </a:r>
            <a:r>
              <a:rPr lang="de-DE" sz="2400" dirty="0" err="1">
                <a:solidFill>
                  <a:schemeClr val="accent4"/>
                </a:solidFill>
                <a:latin typeface="Aptos" panose="020B0004020202020204" pitchFamily="34" charset="0"/>
              </a:rPr>
              <a:t>applicare</a:t>
            </a:r>
            <a:r>
              <a:rPr lang="de-DE" sz="2400" dirty="0">
                <a:solidFill>
                  <a:schemeClr val="accent4"/>
                </a:solidFill>
                <a:latin typeface="Aptos" panose="020B0004020202020204" pitchFamily="34" charset="0"/>
              </a:rPr>
              <a:t> la </a:t>
            </a:r>
            <a:r>
              <a:rPr lang="de-DE" sz="2400" dirty="0" err="1">
                <a:solidFill>
                  <a:schemeClr val="accent4"/>
                </a:solidFill>
                <a:latin typeface="Aptos" panose="020B0004020202020204" pitchFamily="34" charset="0"/>
              </a:rPr>
              <a:t>sostenibilità</a:t>
            </a:r>
            <a:r>
              <a:rPr lang="de-DE" sz="2400" dirty="0">
                <a:solidFill>
                  <a:schemeClr val="accent4"/>
                </a:solidFill>
                <a:latin typeface="Aptos" panose="020B0004020202020204" pitchFamily="34" charset="0"/>
              </a:rPr>
              <a:t> alle </a:t>
            </a:r>
            <a:r>
              <a:rPr lang="de-DE" sz="2400" b="1" dirty="0">
                <a:solidFill>
                  <a:schemeClr val="accent4"/>
                </a:solidFill>
                <a:latin typeface="Aptos" panose="020B0004020202020204" pitchFamily="34" charset="0"/>
              </a:rPr>
              <a:t>gare d</a:t>
            </a:r>
            <a:r>
              <a:rPr lang="mr-IN" sz="2400" b="1" dirty="0">
                <a:solidFill>
                  <a:schemeClr val="accent4"/>
                </a:solidFill>
                <a:latin typeface="Aptos" panose="020B0004020202020204" pitchFamily="34" charset="0"/>
              </a:rPr>
              <a:t>’</a:t>
            </a:r>
            <a:r>
              <a:rPr lang="de-DE" sz="2400" b="1" dirty="0" err="1">
                <a:solidFill>
                  <a:schemeClr val="accent4"/>
                </a:solidFill>
                <a:latin typeface="Aptos" panose="020B0004020202020204" pitchFamily="34" charset="0"/>
              </a:rPr>
              <a:t>appalto</a:t>
            </a:r>
            <a:r>
              <a:rPr lang="de-DE" sz="2400" b="1" dirty="0">
                <a:solidFill>
                  <a:schemeClr val="accent4"/>
                </a:solidFill>
                <a:latin typeface="Aptos" panose="020B0004020202020204" pitchFamily="34" charset="0"/>
              </a:rPr>
              <a:t> più </a:t>
            </a:r>
            <a:r>
              <a:rPr lang="de-DE" sz="2400" b="1" dirty="0" err="1">
                <a:solidFill>
                  <a:schemeClr val="accent4"/>
                </a:solidFill>
                <a:latin typeface="Aptos" panose="020B0004020202020204" pitchFamily="34" charset="0"/>
              </a:rPr>
              <a:t>frequenti</a:t>
            </a:r>
            <a:r>
              <a:rPr lang="de-DE" sz="2400" dirty="0">
                <a:solidFill>
                  <a:schemeClr val="accent4"/>
                </a:solidFill>
                <a:latin typeface="Aptos" panose="020B0004020202020204" pitchFamily="34" charset="0"/>
              </a:rPr>
              <a:t>.</a:t>
            </a:r>
          </a:p>
          <a:p>
            <a:pPr marL="571500" lvl="0" indent="-342900">
              <a:lnSpc>
                <a:spcPct val="80000"/>
              </a:lnSpc>
              <a:spcBef>
                <a:spcPts val="2200"/>
              </a:spcBef>
              <a:buClr>
                <a:schemeClr val="accent4"/>
              </a:buClr>
              <a:buSzPts val="2400"/>
              <a:buFont typeface="Noto Sans Symbols"/>
              <a:buChar char="❖"/>
            </a:pPr>
            <a:r>
              <a:rPr lang="de-DE" sz="2400" dirty="0" err="1">
                <a:solidFill>
                  <a:schemeClr val="accent4"/>
                </a:solidFill>
                <a:latin typeface="Aptos" panose="020B0004020202020204" pitchFamily="34" charset="0"/>
              </a:rPr>
              <a:t>Mettete</a:t>
            </a:r>
            <a:r>
              <a:rPr lang="de-DE" sz="2400" dirty="0">
                <a:solidFill>
                  <a:schemeClr val="accent4"/>
                </a:solidFill>
                <a:latin typeface="Aptos" panose="020B0004020202020204" pitchFamily="34" charset="0"/>
              </a:rPr>
              <a:t> a </a:t>
            </a:r>
            <a:r>
              <a:rPr lang="de-DE" sz="2400" dirty="0" err="1">
                <a:solidFill>
                  <a:schemeClr val="accent4"/>
                </a:solidFill>
                <a:latin typeface="Aptos" panose="020B0004020202020204" pitchFamily="34" charset="0"/>
              </a:rPr>
              <a:t>disposizione</a:t>
            </a:r>
            <a:r>
              <a:rPr lang="de-DE" sz="2400" dirty="0">
                <a:solidFill>
                  <a:schemeClr val="accent4"/>
                </a:solidFill>
                <a:latin typeface="Aptos" panose="020B0004020202020204" pitchFamily="34" charset="0"/>
              </a:rPr>
              <a:t> </a:t>
            </a:r>
            <a:r>
              <a:rPr lang="de-DE" sz="2400" dirty="0" err="1">
                <a:solidFill>
                  <a:schemeClr val="accent4"/>
                </a:solidFill>
                <a:latin typeface="Aptos" panose="020B0004020202020204" pitchFamily="34" charset="0"/>
              </a:rPr>
              <a:t>materiali</a:t>
            </a:r>
            <a:r>
              <a:rPr lang="de-DE" sz="2400" dirty="0">
                <a:solidFill>
                  <a:schemeClr val="accent4"/>
                </a:solidFill>
                <a:latin typeface="Aptos" panose="020B0004020202020204" pitchFamily="34" charset="0"/>
              </a:rPr>
              <a:t> </a:t>
            </a:r>
            <a:r>
              <a:rPr lang="de-DE" sz="2400" dirty="0" err="1">
                <a:solidFill>
                  <a:schemeClr val="accent4"/>
                </a:solidFill>
                <a:latin typeface="Aptos" panose="020B0004020202020204" pitchFamily="34" charset="0"/>
              </a:rPr>
              <a:t>prontamente</a:t>
            </a:r>
            <a:r>
              <a:rPr lang="de-DE" sz="2400" dirty="0">
                <a:solidFill>
                  <a:schemeClr val="accent4"/>
                </a:solidFill>
                <a:latin typeface="Aptos" panose="020B0004020202020204" pitchFamily="34" charset="0"/>
              </a:rPr>
              <a:t> </a:t>
            </a:r>
            <a:r>
              <a:rPr lang="de-DE" sz="2400" dirty="0" err="1">
                <a:solidFill>
                  <a:schemeClr val="accent4"/>
                </a:solidFill>
                <a:latin typeface="Aptos" panose="020B0004020202020204" pitchFamily="34" charset="0"/>
              </a:rPr>
              <a:t>utilizzabili</a:t>
            </a:r>
            <a:r>
              <a:rPr lang="de-DE" sz="2400" dirty="0">
                <a:solidFill>
                  <a:schemeClr val="accent4"/>
                </a:solidFill>
                <a:latin typeface="Aptos" panose="020B0004020202020204" pitchFamily="34" charset="0"/>
              </a:rPr>
              <a:t> </a:t>
            </a:r>
            <a:r>
              <a:rPr lang="de-DE" sz="2400" dirty="0" err="1">
                <a:solidFill>
                  <a:schemeClr val="accent4"/>
                </a:solidFill>
                <a:latin typeface="Aptos" panose="020B0004020202020204" pitchFamily="34" charset="0"/>
              </a:rPr>
              <a:t>ed</a:t>
            </a:r>
            <a:r>
              <a:rPr lang="de-DE" sz="2400" dirty="0">
                <a:solidFill>
                  <a:schemeClr val="accent4"/>
                </a:solidFill>
                <a:latin typeface="Aptos" panose="020B0004020202020204" pitchFamily="34" charset="0"/>
              </a:rPr>
              <a:t> </a:t>
            </a:r>
            <a:r>
              <a:rPr lang="de-DE" sz="2400" dirty="0" err="1">
                <a:solidFill>
                  <a:schemeClr val="accent4"/>
                </a:solidFill>
                <a:latin typeface="Aptos" panose="020B0004020202020204" pitchFamily="34" charset="0"/>
              </a:rPr>
              <a:t>esempi</a:t>
            </a:r>
            <a:r>
              <a:rPr lang="de-DE" sz="2400" dirty="0">
                <a:solidFill>
                  <a:schemeClr val="accent4"/>
                </a:solidFill>
                <a:latin typeface="Aptos" panose="020B0004020202020204" pitchFamily="34" charset="0"/>
              </a:rPr>
              <a:t> </a:t>
            </a:r>
            <a:r>
              <a:rPr lang="de-DE" sz="2400" dirty="0" err="1">
                <a:solidFill>
                  <a:schemeClr val="accent4"/>
                </a:solidFill>
                <a:latin typeface="Aptos" panose="020B0004020202020204" pitchFamily="34" charset="0"/>
              </a:rPr>
              <a:t>tratti</a:t>
            </a:r>
            <a:r>
              <a:rPr lang="de-DE" sz="2400" dirty="0">
                <a:solidFill>
                  <a:schemeClr val="accent4"/>
                </a:solidFill>
                <a:latin typeface="Aptos" panose="020B0004020202020204" pitchFamily="34" charset="0"/>
              </a:rPr>
              <a:t> da </a:t>
            </a:r>
            <a:r>
              <a:rPr lang="de-DE" sz="2400" b="1" dirty="0" err="1">
                <a:solidFill>
                  <a:schemeClr val="accent4"/>
                </a:solidFill>
                <a:latin typeface="Aptos" panose="020B0004020202020204" pitchFamily="34" charset="0"/>
              </a:rPr>
              <a:t>comuni</a:t>
            </a:r>
            <a:r>
              <a:rPr lang="de-DE" sz="2400" b="1" dirty="0">
                <a:solidFill>
                  <a:schemeClr val="accent4"/>
                </a:solidFill>
                <a:latin typeface="Aptos" panose="020B0004020202020204" pitchFamily="34" charset="0"/>
              </a:rPr>
              <a:t> </a:t>
            </a:r>
            <a:r>
              <a:rPr lang="de-DE" sz="2400" b="1" dirty="0" err="1">
                <a:solidFill>
                  <a:schemeClr val="accent4"/>
                </a:solidFill>
                <a:latin typeface="Aptos" panose="020B0004020202020204" pitchFamily="34" charset="0"/>
              </a:rPr>
              <a:t>simili</a:t>
            </a:r>
            <a:r>
              <a:rPr lang="de-DE" sz="2400" dirty="0">
                <a:solidFill>
                  <a:schemeClr val="accent4"/>
                </a:solidFill>
                <a:latin typeface="Aptos" panose="020B0004020202020204" pitchFamily="34" charset="0"/>
              </a:rPr>
              <a:t> per </a:t>
            </a:r>
            <a:r>
              <a:rPr lang="de-DE" sz="2400" dirty="0" err="1">
                <a:solidFill>
                  <a:schemeClr val="accent4"/>
                </a:solidFill>
                <a:latin typeface="Aptos" panose="020B0004020202020204" pitchFamily="34" charset="0"/>
              </a:rPr>
              <a:t>instaurare</a:t>
            </a:r>
            <a:r>
              <a:rPr lang="de-DE" sz="2400" dirty="0">
                <a:solidFill>
                  <a:schemeClr val="accent4"/>
                </a:solidFill>
                <a:latin typeface="Aptos" panose="020B0004020202020204" pitchFamily="34" charset="0"/>
              </a:rPr>
              <a:t> </a:t>
            </a:r>
            <a:r>
              <a:rPr lang="de-DE" sz="2400" dirty="0" err="1">
                <a:solidFill>
                  <a:schemeClr val="accent4"/>
                </a:solidFill>
                <a:latin typeface="Aptos" panose="020B0004020202020204" pitchFamily="34" charset="0"/>
              </a:rPr>
              <a:t>un</a:t>
            </a:r>
            <a:r>
              <a:rPr lang="de-DE" sz="2400" dirty="0">
                <a:solidFill>
                  <a:schemeClr val="accent4"/>
                </a:solidFill>
                <a:latin typeface="Aptos" panose="020B0004020202020204" pitchFamily="34" charset="0"/>
              </a:rPr>
              <a:t> </a:t>
            </a:r>
            <a:r>
              <a:rPr lang="de-DE" sz="2400" dirty="0" err="1">
                <a:solidFill>
                  <a:schemeClr val="accent4"/>
                </a:solidFill>
                <a:latin typeface="Aptos" panose="020B0004020202020204" pitchFamily="34" charset="0"/>
              </a:rPr>
              <a:t>clima</a:t>
            </a:r>
            <a:r>
              <a:rPr lang="de-DE" sz="2400" dirty="0">
                <a:solidFill>
                  <a:schemeClr val="accent4"/>
                </a:solidFill>
                <a:latin typeface="Aptos" panose="020B0004020202020204" pitchFamily="34" charset="0"/>
              </a:rPr>
              <a:t> di </a:t>
            </a:r>
            <a:r>
              <a:rPr lang="de-DE" sz="2400" dirty="0" err="1">
                <a:solidFill>
                  <a:schemeClr val="accent4"/>
                </a:solidFill>
                <a:latin typeface="Aptos" panose="020B0004020202020204" pitchFamily="34" charset="0"/>
              </a:rPr>
              <a:t>fiducia</a:t>
            </a:r>
            <a:r>
              <a:rPr lang="de-DE" sz="2400" dirty="0">
                <a:solidFill>
                  <a:schemeClr val="accent4"/>
                </a:solidFill>
                <a:latin typeface="Aptos" panose="020B0004020202020204" pitchFamily="34" charset="0"/>
              </a:rPr>
              <a:t>.</a:t>
            </a:r>
            <a:endParaRPr sz="2400" b="1" i="0" u="none" strike="noStrike" cap="none" dirty="0">
              <a:solidFill>
                <a:schemeClr val="accent4"/>
              </a:solidFill>
              <a:latin typeface="Aptos" panose="020B0004020202020204" pitchFamily="34" charset="0"/>
              <a:sym typeface="Arial"/>
            </a:endParaRPr>
          </a:p>
          <a:p>
            <a:pPr marL="571500" marR="0" lvl="0" indent="-190500" algn="l" rtl="0">
              <a:lnSpc>
                <a:spcPct val="80000"/>
              </a:lnSpc>
              <a:spcBef>
                <a:spcPts val="22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None/>
            </a:pPr>
            <a:endParaRPr sz="2400" b="1" i="0" u="none" strike="noStrike" cap="none" dirty="0">
              <a:solidFill>
                <a:schemeClr val="accent4"/>
              </a:solidFill>
              <a:latin typeface="Aptos" panose="020B0004020202020204" pitchFamily="34" charset="0"/>
              <a:sym typeface="Arial"/>
            </a:endParaRPr>
          </a:p>
        </p:txBody>
      </p:sp>
      <p:pic>
        <p:nvPicPr>
          <p:cNvPr id="124" name="Google Shape;124;p32" descr="Albero con radici con riempimento a tinta unita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8936" y="2444618"/>
            <a:ext cx="599996" cy="599996"/>
          </a:xfrm>
          <a:prstGeom prst="rect">
            <a:avLst/>
          </a:prstGeom>
          <a:noFill/>
          <a:ln>
            <a:noFill/>
          </a:ln>
        </p:spPr>
      </p:pic>
      <p:pic>
        <p:nvPicPr>
          <p:cNvPr id="125" name="Google Shape;125;p32" descr="Ghianda con riempimento a tinta unita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1123311" y="5160723"/>
            <a:ext cx="704276" cy="7042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33"/>
          <p:cNvSpPr txBox="1">
            <a:spLocks noGrp="1"/>
          </p:cNvSpPr>
          <p:nvPr>
            <p:ph type="title"/>
          </p:nvPr>
        </p:nvSpPr>
        <p:spPr>
          <a:xfrm>
            <a:off x="594360" y="335169"/>
            <a:ext cx="8497331" cy="1593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lvl="0"/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Semplificare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concetti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complessi</a:t>
            </a:r>
            <a:endParaRPr dirty="0"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sp>
        <p:nvSpPr>
          <p:cNvPr id="132" name="Google Shape;132;p33"/>
          <p:cNvSpPr txBox="1">
            <a:spLocks noGrp="1"/>
          </p:cNvSpPr>
          <p:nvPr>
            <p:ph type="body" idx="1"/>
          </p:nvPr>
        </p:nvSpPr>
        <p:spPr>
          <a:xfrm>
            <a:off x="594359" y="2281918"/>
            <a:ext cx="10240655" cy="10374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28600" rIns="0" bIns="0" anchor="t" anchorCtr="0">
            <a:normAutofit/>
          </a:bodyPr>
          <a:lstStyle/>
          <a:p>
            <a:pPr lvl="0"/>
            <a:r>
              <a:rPr lang="de-DE" dirty="0">
                <a:latin typeface="Aptos" panose="020B0004020202020204" pitchFamily="34" charset="0"/>
              </a:rPr>
              <a:t>Rendere la </a:t>
            </a:r>
            <a:r>
              <a:rPr lang="de-DE" dirty="0" err="1">
                <a:latin typeface="Aptos" panose="020B0004020202020204" pitchFamily="34" charset="0"/>
              </a:rPr>
              <a:t>sostenibilità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comprensibile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realizzabile</a:t>
            </a:r>
            <a:r>
              <a:rPr lang="de-DE" dirty="0">
                <a:latin typeface="Aptos" panose="020B0004020202020204" pitchFamily="34" charset="0"/>
              </a:rPr>
              <a:t>:</a:t>
            </a:r>
            <a:endParaRPr dirty="0">
              <a:latin typeface="Aptos" panose="020B0004020202020204" pitchFamily="34" charset="0"/>
            </a:endParaRPr>
          </a:p>
        </p:txBody>
      </p:sp>
      <p:grpSp>
        <p:nvGrpSpPr>
          <p:cNvPr id="133" name="Google Shape;133;p33"/>
          <p:cNvGrpSpPr/>
          <p:nvPr/>
        </p:nvGrpSpPr>
        <p:grpSpPr>
          <a:xfrm>
            <a:off x="747197" y="3672639"/>
            <a:ext cx="11026652" cy="1865132"/>
            <a:chOff x="5119" y="1776546"/>
            <a:chExt cx="11026652" cy="1192070"/>
          </a:xfrm>
        </p:grpSpPr>
        <p:sp>
          <p:nvSpPr>
            <p:cNvPr id="134" name="Google Shape;134;p33"/>
            <p:cNvSpPr/>
            <p:nvPr/>
          </p:nvSpPr>
          <p:spPr>
            <a:xfrm>
              <a:off x="5119" y="1776546"/>
              <a:ext cx="2980176" cy="1192070"/>
            </a:xfrm>
            <a:prstGeom prst="chevron">
              <a:avLst>
                <a:gd name="adj" fmla="val 50000"/>
              </a:avLst>
            </a:prstGeom>
            <a:solidFill>
              <a:srgbClr val="FAB506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135;p33"/>
            <p:cNvSpPr txBox="1"/>
            <p:nvPr/>
          </p:nvSpPr>
          <p:spPr>
            <a:xfrm>
              <a:off x="870964" y="1853256"/>
              <a:ext cx="1724851" cy="111536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72000" tIns="24000" rIns="24000" bIns="24000" anchor="ctr" anchorCtr="0">
              <a:noAutofit/>
            </a:bodyPr>
            <a:lstStyle/>
            <a:p>
              <a:pPr lvl="0" algn="ctr">
                <a:lnSpc>
                  <a:spcPct val="90000"/>
                </a:lnSpc>
                <a:buSzPts val="1800"/>
              </a:pPr>
              <a:r>
                <a:rPr lang="de-DE" sz="1600" dirty="0" err="1">
                  <a:solidFill>
                    <a:schemeClr val="lt1"/>
                  </a:solidFill>
                  <a:latin typeface="Aptos" panose="020B0004020202020204" pitchFamily="34" charset="0"/>
                </a:rPr>
                <a:t>Sostituite</a:t>
              </a:r>
              <a:r>
                <a:rPr lang="de-DE" sz="1600" dirty="0">
                  <a:solidFill>
                    <a:schemeClr val="lt1"/>
                  </a:solidFill>
                  <a:latin typeface="Aptos" panose="020B0004020202020204" pitchFamily="34" charset="0"/>
                </a:rPr>
                <a:t> </a:t>
              </a:r>
              <a:r>
                <a:rPr lang="de-DE" sz="1600" dirty="0" err="1">
                  <a:solidFill>
                    <a:schemeClr val="lt1"/>
                  </a:solidFill>
                  <a:latin typeface="Aptos" panose="020B0004020202020204" pitchFamily="34" charset="0"/>
                </a:rPr>
                <a:t>termini</a:t>
              </a:r>
              <a:r>
                <a:rPr lang="de-DE" sz="1600" dirty="0">
                  <a:solidFill>
                    <a:schemeClr val="lt1"/>
                  </a:solidFill>
                  <a:latin typeface="Aptos" panose="020B0004020202020204" pitchFamily="34" charset="0"/>
                </a:rPr>
                <a:t> </a:t>
              </a:r>
              <a:r>
                <a:rPr lang="de-DE" sz="1600" dirty="0" err="1">
                  <a:solidFill>
                    <a:schemeClr val="lt1"/>
                  </a:solidFill>
                  <a:latin typeface="Aptos" panose="020B0004020202020204" pitchFamily="34" charset="0"/>
                </a:rPr>
                <a:t>tecnici</a:t>
              </a:r>
              <a:r>
                <a:rPr lang="de-DE" sz="1600" dirty="0">
                  <a:solidFill>
                    <a:schemeClr val="lt1"/>
                  </a:solidFill>
                  <a:latin typeface="Aptos" panose="020B0004020202020204" pitchFamily="34" charset="0"/>
                </a:rPr>
                <a:t> </a:t>
              </a:r>
              <a:r>
                <a:rPr lang="de-DE" sz="1600" dirty="0" err="1">
                  <a:solidFill>
                    <a:schemeClr val="lt1"/>
                  </a:solidFill>
                  <a:latin typeface="Aptos" panose="020B0004020202020204" pitchFamily="34" charset="0"/>
                </a:rPr>
                <a:t>con</a:t>
              </a:r>
              <a:r>
                <a:rPr lang="de-DE" sz="1600" dirty="0">
                  <a:solidFill>
                    <a:schemeClr val="lt1"/>
                  </a:solidFill>
                  <a:latin typeface="Aptos" panose="020B0004020202020204" pitchFamily="34" charset="0"/>
                </a:rPr>
                <a:t> </a:t>
              </a:r>
              <a:r>
                <a:rPr lang="de-DE" sz="1600" dirty="0" err="1">
                  <a:solidFill>
                    <a:schemeClr val="lt1"/>
                  </a:solidFill>
                  <a:latin typeface="Aptos" panose="020B0004020202020204" pitchFamily="34" charset="0"/>
                </a:rPr>
                <a:t>indicazioni</a:t>
              </a:r>
              <a:r>
                <a:rPr lang="de-DE" sz="1600" dirty="0">
                  <a:solidFill>
                    <a:schemeClr val="lt1"/>
                  </a:solidFill>
                  <a:latin typeface="Aptos" panose="020B0004020202020204" pitchFamily="34" charset="0"/>
                </a:rPr>
                <a:t> </a:t>
              </a:r>
              <a:r>
                <a:rPr lang="de-DE" sz="1600" dirty="0" err="1">
                  <a:solidFill>
                    <a:schemeClr val="lt1"/>
                  </a:solidFill>
                  <a:latin typeface="Aptos" panose="020B0004020202020204" pitchFamily="34" charset="0"/>
                </a:rPr>
                <a:t>chiare</a:t>
              </a:r>
              <a:r>
                <a:rPr lang="de-DE" sz="1600" dirty="0">
                  <a:solidFill>
                    <a:schemeClr val="lt1"/>
                  </a:solidFill>
                  <a:latin typeface="Aptos" panose="020B0004020202020204" pitchFamily="34" charset="0"/>
                </a:rPr>
                <a:t> </a:t>
              </a:r>
              <a:r>
                <a:rPr lang="de-DE" sz="1600" dirty="0" err="1">
                  <a:solidFill>
                    <a:schemeClr val="lt1"/>
                  </a:solidFill>
                  <a:latin typeface="Aptos" panose="020B0004020202020204" pitchFamily="34" charset="0"/>
                </a:rPr>
                <a:t>dei</a:t>
              </a:r>
              <a:r>
                <a:rPr lang="de-DE" sz="1600" dirty="0">
                  <a:solidFill>
                    <a:schemeClr val="lt1"/>
                  </a:solidFill>
                  <a:latin typeface="Aptos" panose="020B0004020202020204" pitchFamily="34" charset="0"/>
                </a:rPr>
                <a:t> </a:t>
              </a:r>
              <a:r>
                <a:rPr lang="de-DE" sz="1600" dirty="0" err="1">
                  <a:solidFill>
                    <a:schemeClr val="lt1"/>
                  </a:solidFill>
                  <a:latin typeface="Aptos" panose="020B0004020202020204" pitchFamily="34" charset="0"/>
                </a:rPr>
                <a:t>compiti</a:t>
              </a:r>
              <a:r>
                <a:rPr lang="de-DE" sz="1600" dirty="0">
                  <a:solidFill>
                    <a:schemeClr val="lt1"/>
                  </a:solidFill>
                  <a:latin typeface="Aptos" panose="020B0004020202020204" pitchFamily="34" charset="0"/>
                </a:rPr>
                <a:t> da </a:t>
              </a:r>
              <a:r>
                <a:rPr lang="de-DE" sz="1600" dirty="0" err="1">
                  <a:solidFill>
                    <a:schemeClr val="lt1"/>
                  </a:solidFill>
                  <a:latin typeface="Aptos" panose="020B0004020202020204" pitchFamily="34" charset="0"/>
                </a:rPr>
                <a:t>svolgere</a:t>
              </a:r>
              <a:r>
                <a:rPr lang="de-DE" sz="1600" dirty="0">
                  <a:solidFill>
                    <a:schemeClr val="lt1"/>
                  </a:solidFill>
                  <a:latin typeface="Aptos" panose="020B0004020202020204" pitchFamily="34" charset="0"/>
                </a:rPr>
                <a:t>.</a:t>
              </a:r>
              <a:endParaRPr sz="1600" b="0" i="0" u="none" strike="noStrike" cap="none" dirty="0">
                <a:solidFill>
                  <a:schemeClr val="lt1"/>
                </a:solidFill>
                <a:latin typeface="Aptos" panose="020B0004020202020204" pitchFamily="34" charset="0"/>
                <a:sym typeface="Arial"/>
              </a:endParaRPr>
            </a:p>
          </p:txBody>
        </p:sp>
        <p:sp>
          <p:nvSpPr>
            <p:cNvPr id="136" name="Google Shape;136;p33"/>
            <p:cNvSpPr/>
            <p:nvPr/>
          </p:nvSpPr>
          <p:spPr>
            <a:xfrm>
              <a:off x="2687278" y="1776546"/>
              <a:ext cx="2980176" cy="1192070"/>
            </a:xfrm>
            <a:prstGeom prst="chevron">
              <a:avLst>
                <a:gd name="adj" fmla="val 50000"/>
              </a:avLst>
            </a:prstGeom>
            <a:solidFill>
              <a:srgbClr val="4295A2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137;p33"/>
            <p:cNvSpPr txBox="1"/>
            <p:nvPr/>
          </p:nvSpPr>
          <p:spPr>
            <a:xfrm>
              <a:off x="3501149" y="1776546"/>
              <a:ext cx="1684962" cy="119207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72000" tIns="24000" rIns="24000" bIns="24000" anchor="ctr" anchorCtr="0">
              <a:noAutofit/>
            </a:bodyPr>
            <a:lstStyle/>
            <a:p>
              <a:pPr lvl="0" algn="ctr">
                <a:lnSpc>
                  <a:spcPct val="90000"/>
                </a:lnSpc>
                <a:buSzPts val="1800"/>
              </a:pPr>
              <a:r>
                <a:rPr lang="de-DE" sz="1600" dirty="0" err="1">
                  <a:solidFill>
                    <a:schemeClr val="lt1"/>
                  </a:solidFill>
                  <a:latin typeface="Aptos" panose="020B0004020202020204" pitchFamily="34" charset="0"/>
                </a:rPr>
                <a:t>Spiegate</a:t>
              </a:r>
              <a:r>
                <a:rPr lang="de-DE" sz="1600" dirty="0">
                  <a:solidFill>
                    <a:schemeClr val="lt1"/>
                  </a:solidFill>
                  <a:latin typeface="Aptos" panose="020B0004020202020204" pitchFamily="34" charset="0"/>
                </a:rPr>
                <a:t> solo </a:t>
              </a:r>
              <a:r>
                <a:rPr lang="de-DE" sz="1600" dirty="0" err="1">
                  <a:solidFill>
                    <a:schemeClr val="lt1"/>
                  </a:solidFill>
                  <a:latin typeface="Aptos" panose="020B0004020202020204" pitchFamily="34" charset="0"/>
                </a:rPr>
                <a:t>un</a:t>
              </a:r>
              <a:r>
                <a:rPr lang="de-DE" sz="1600" dirty="0">
                  <a:solidFill>
                    <a:schemeClr val="lt1"/>
                  </a:solidFill>
                  <a:latin typeface="Aptos" panose="020B0004020202020204" pitchFamily="34" charset="0"/>
                </a:rPr>
                <a:t> </a:t>
              </a:r>
              <a:r>
                <a:rPr lang="de-DE" sz="1600" dirty="0" err="1">
                  <a:solidFill>
                    <a:schemeClr val="lt1"/>
                  </a:solidFill>
                  <a:latin typeface="Aptos" panose="020B0004020202020204" pitchFamily="34" charset="0"/>
                </a:rPr>
                <a:t>concetto</a:t>
              </a:r>
              <a:r>
                <a:rPr lang="de-DE" sz="1600" dirty="0">
                  <a:solidFill>
                    <a:schemeClr val="lt1"/>
                  </a:solidFill>
                  <a:latin typeface="Aptos" panose="020B0004020202020204" pitchFamily="34" charset="0"/>
                </a:rPr>
                <a:t> alla </a:t>
              </a:r>
              <a:r>
                <a:rPr lang="de-DE" sz="1600" dirty="0" err="1">
                  <a:solidFill>
                    <a:schemeClr val="lt1"/>
                  </a:solidFill>
                  <a:latin typeface="Aptos" panose="020B0004020202020204" pitchFamily="34" charset="0"/>
                </a:rPr>
                <a:t>volta</a:t>
              </a:r>
              <a:r>
                <a:rPr lang="de-DE" sz="1600" dirty="0">
                  <a:solidFill>
                    <a:schemeClr val="lt1"/>
                  </a:solidFill>
                  <a:latin typeface="Aptos" panose="020B0004020202020204" pitchFamily="34" charset="0"/>
                </a:rPr>
                <a:t>.</a:t>
              </a:r>
              <a:endParaRPr sz="1600" b="0" i="0" u="none" strike="noStrike" cap="none" dirty="0">
                <a:solidFill>
                  <a:schemeClr val="lt1"/>
                </a:solidFill>
                <a:latin typeface="Aptos" panose="020B0004020202020204" pitchFamily="34" charset="0"/>
                <a:sym typeface="Arial"/>
              </a:endParaRPr>
            </a:p>
          </p:txBody>
        </p:sp>
        <p:sp>
          <p:nvSpPr>
            <p:cNvPr id="138" name="Google Shape;138;p33"/>
            <p:cNvSpPr/>
            <p:nvPr/>
          </p:nvSpPr>
          <p:spPr>
            <a:xfrm>
              <a:off x="5369437" y="1776546"/>
              <a:ext cx="2980176" cy="1192070"/>
            </a:xfrm>
            <a:prstGeom prst="chevron">
              <a:avLst>
                <a:gd name="adj" fmla="val 50000"/>
              </a:avLst>
            </a:prstGeom>
            <a:solidFill>
              <a:srgbClr val="005851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139;p33"/>
            <p:cNvSpPr txBox="1"/>
            <p:nvPr/>
          </p:nvSpPr>
          <p:spPr>
            <a:xfrm>
              <a:off x="6183308" y="1776546"/>
              <a:ext cx="1776825" cy="119207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72000" tIns="24000" rIns="24000" bIns="24000" anchor="ctr" anchorCtr="0">
              <a:noAutofit/>
            </a:bodyPr>
            <a:lstStyle/>
            <a:p>
              <a:pPr lvl="0" algn="ctr">
                <a:lnSpc>
                  <a:spcPct val="90000"/>
                </a:lnSpc>
                <a:buSzPts val="1800"/>
              </a:pPr>
              <a:r>
                <a:rPr lang="de-DE" sz="1600" dirty="0" err="1">
                  <a:solidFill>
                    <a:schemeClr val="lt1"/>
                  </a:solidFill>
                  <a:latin typeface="Aptos" panose="020B0004020202020204" pitchFamily="34" charset="0"/>
                </a:rPr>
                <a:t>Utilizzate</a:t>
              </a:r>
              <a:r>
                <a:rPr lang="de-DE" sz="1600" dirty="0">
                  <a:solidFill>
                    <a:schemeClr val="lt1"/>
                  </a:solidFill>
                  <a:latin typeface="Aptos" panose="020B0004020202020204" pitchFamily="34" charset="0"/>
                </a:rPr>
                <a:t> </a:t>
              </a:r>
              <a:r>
                <a:rPr lang="de-DE" sz="1600" dirty="0" err="1">
                  <a:solidFill>
                    <a:schemeClr val="lt1"/>
                  </a:solidFill>
                  <a:latin typeface="Aptos" panose="020B0004020202020204" pitchFamily="34" charset="0"/>
                </a:rPr>
                <a:t>supporti</a:t>
              </a:r>
              <a:r>
                <a:rPr lang="de-DE" sz="1600" dirty="0">
                  <a:solidFill>
                    <a:schemeClr val="lt1"/>
                  </a:solidFill>
                  <a:latin typeface="Aptos" panose="020B0004020202020204" pitchFamily="34" charset="0"/>
                </a:rPr>
                <a:t> </a:t>
              </a:r>
              <a:r>
                <a:rPr lang="de-DE" sz="1600" dirty="0" err="1">
                  <a:solidFill>
                    <a:schemeClr val="lt1"/>
                  </a:solidFill>
                  <a:latin typeface="Aptos" panose="020B0004020202020204" pitchFamily="34" charset="0"/>
                </a:rPr>
                <a:t>visuali</a:t>
              </a:r>
              <a:r>
                <a:rPr lang="de-DE" sz="1600" dirty="0">
                  <a:solidFill>
                    <a:schemeClr val="lt1"/>
                  </a:solidFill>
                  <a:latin typeface="Aptos" panose="020B0004020202020204" pitchFamily="34" charset="0"/>
                </a:rPr>
                <a:t> (</a:t>
              </a:r>
              <a:r>
                <a:rPr lang="de-DE" sz="1600" dirty="0" err="1">
                  <a:solidFill>
                    <a:schemeClr val="lt1"/>
                  </a:solidFill>
                  <a:latin typeface="Aptos" panose="020B0004020202020204" pitchFamily="34" charset="0"/>
                </a:rPr>
                <a:t>diagrammi</a:t>
              </a:r>
              <a:r>
                <a:rPr lang="de-DE" sz="1600" dirty="0">
                  <a:solidFill>
                    <a:schemeClr val="lt1"/>
                  </a:solidFill>
                  <a:latin typeface="Aptos" panose="020B0004020202020204" pitchFamily="34" charset="0"/>
                </a:rPr>
                <a:t> di </a:t>
              </a:r>
              <a:r>
                <a:rPr lang="de-DE" sz="1600" dirty="0" err="1">
                  <a:solidFill>
                    <a:schemeClr val="lt1"/>
                  </a:solidFill>
                  <a:latin typeface="Aptos" panose="020B0004020202020204" pitchFamily="34" charset="0"/>
                </a:rPr>
                <a:t>flusso</a:t>
              </a:r>
              <a:r>
                <a:rPr lang="de-DE" sz="1600" dirty="0">
                  <a:solidFill>
                    <a:schemeClr val="lt1"/>
                  </a:solidFill>
                  <a:latin typeface="Aptos" panose="020B0004020202020204" pitchFamily="34" charset="0"/>
                </a:rPr>
                <a:t>, </a:t>
              </a:r>
              <a:r>
                <a:rPr lang="de-DE" sz="1600" dirty="0" err="1">
                  <a:solidFill>
                    <a:schemeClr val="lt1"/>
                  </a:solidFill>
                  <a:latin typeface="Aptos" panose="020B0004020202020204" pitchFamily="34" charset="0"/>
                </a:rPr>
                <a:t>simboli</a:t>
              </a:r>
              <a:r>
                <a:rPr lang="de-DE" sz="1600" dirty="0">
                  <a:solidFill>
                    <a:schemeClr val="lt1"/>
                  </a:solidFill>
                  <a:latin typeface="Aptos" panose="020B0004020202020204" pitchFamily="34" charset="0"/>
                </a:rPr>
                <a:t>, </a:t>
              </a:r>
              <a:r>
                <a:rPr lang="de-DE" sz="1600" dirty="0" err="1">
                  <a:solidFill>
                    <a:schemeClr val="lt1"/>
                  </a:solidFill>
                  <a:latin typeface="Aptos" panose="020B0004020202020204" pitchFamily="34" charset="0"/>
                </a:rPr>
                <a:t>checklist</a:t>
              </a:r>
              <a:r>
                <a:rPr lang="de-DE" sz="1600" dirty="0">
                  <a:solidFill>
                    <a:schemeClr val="lt1"/>
                  </a:solidFill>
                  <a:latin typeface="Aptos" panose="020B0004020202020204" pitchFamily="34" charset="0"/>
                </a:rPr>
                <a:t>)</a:t>
              </a:r>
              <a:endParaRPr sz="1600" b="0" i="0" u="none" strike="noStrike" cap="none" dirty="0">
                <a:solidFill>
                  <a:schemeClr val="lt1"/>
                </a:solidFill>
                <a:latin typeface="Aptos" panose="020B0004020202020204" pitchFamily="34" charset="0"/>
                <a:sym typeface="Arial"/>
              </a:endParaRPr>
            </a:p>
          </p:txBody>
        </p:sp>
        <p:sp>
          <p:nvSpPr>
            <p:cNvPr id="140" name="Google Shape;140;p33"/>
            <p:cNvSpPr/>
            <p:nvPr/>
          </p:nvSpPr>
          <p:spPr>
            <a:xfrm>
              <a:off x="8051595" y="1776546"/>
              <a:ext cx="2980176" cy="1192070"/>
            </a:xfrm>
            <a:prstGeom prst="chevron">
              <a:avLst>
                <a:gd name="adj" fmla="val 50000"/>
              </a:avLst>
            </a:prstGeom>
            <a:solidFill>
              <a:srgbClr val="CBDA83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141;p33"/>
            <p:cNvSpPr txBox="1"/>
            <p:nvPr/>
          </p:nvSpPr>
          <p:spPr>
            <a:xfrm>
              <a:off x="8740968" y="1776546"/>
              <a:ext cx="1849349" cy="119207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72000" tIns="24000" rIns="24000" bIns="24000" anchor="ctr" anchorCtr="0">
              <a:noAutofit/>
            </a:bodyPr>
            <a:lstStyle/>
            <a:p>
              <a:pPr lvl="0" algn="ctr">
                <a:lnSpc>
                  <a:spcPct val="90000"/>
                </a:lnSpc>
                <a:buSzPts val="1800"/>
              </a:pPr>
              <a:r>
                <a:rPr lang="de-DE" sz="1600" dirty="0" err="1">
                  <a:solidFill>
                    <a:schemeClr val="lt1"/>
                  </a:solidFill>
                  <a:latin typeface="Aptos" panose="020B0004020202020204" pitchFamily="34" charset="0"/>
                </a:rPr>
                <a:t>Cercate</a:t>
              </a:r>
              <a:r>
                <a:rPr lang="de-DE" sz="1600" dirty="0">
                  <a:solidFill>
                    <a:schemeClr val="lt1"/>
                  </a:solidFill>
                  <a:latin typeface="Aptos" panose="020B0004020202020204" pitchFamily="34" charset="0"/>
                </a:rPr>
                <a:t> di </a:t>
              </a:r>
              <a:r>
                <a:rPr lang="de-DE" sz="1600" dirty="0" err="1">
                  <a:solidFill>
                    <a:schemeClr val="lt1"/>
                  </a:solidFill>
                  <a:latin typeface="Aptos" panose="020B0004020202020204" pitchFamily="34" charset="0"/>
                </a:rPr>
                <a:t>rispondere</a:t>
              </a:r>
              <a:r>
                <a:rPr lang="de-DE" sz="1600" dirty="0">
                  <a:solidFill>
                    <a:schemeClr val="lt1"/>
                  </a:solidFill>
                  <a:latin typeface="Aptos" panose="020B0004020202020204" pitchFamily="34" charset="0"/>
                </a:rPr>
                <a:t> sempre alla </a:t>
              </a:r>
              <a:r>
                <a:rPr lang="de-DE" sz="1600" dirty="0" err="1">
                  <a:solidFill>
                    <a:schemeClr val="lt1"/>
                  </a:solidFill>
                  <a:latin typeface="Aptos" panose="020B0004020202020204" pitchFamily="34" charset="0"/>
                </a:rPr>
                <a:t>domanda</a:t>
              </a:r>
              <a:r>
                <a:rPr lang="de-DE" sz="1600" dirty="0">
                  <a:solidFill>
                    <a:schemeClr val="lt1"/>
                  </a:solidFill>
                  <a:latin typeface="Aptos" panose="020B0004020202020204" pitchFamily="34" charset="0"/>
                </a:rPr>
                <a:t>: “</a:t>
              </a:r>
              <a:r>
                <a:rPr lang="de-DE" sz="1600" dirty="0" err="1">
                  <a:solidFill>
                    <a:schemeClr val="lt1"/>
                  </a:solidFill>
                  <a:latin typeface="Aptos" panose="020B0004020202020204" pitchFamily="34" charset="0"/>
                </a:rPr>
                <a:t>Quali</a:t>
              </a:r>
              <a:r>
                <a:rPr lang="de-DE" sz="1600" dirty="0">
                  <a:solidFill>
                    <a:schemeClr val="lt1"/>
                  </a:solidFill>
                  <a:latin typeface="Aptos" panose="020B0004020202020204" pitchFamily="34" charset="0"/>
                </a:rPr>
                <a:t> </a:t>
              </a:r>
              <a:r>
                <a:rPr lang="de-DE" sz="1600" dirty="0" err="1">
                  <a:solidFill>
                    <a:schemeClr val="lt1"/>
                  </a:solidFill>
                  <a:latin typeface="Aptos" panose="020B0004020202020204" pitchFamily="34" charset="0"/>
                </a:rPr>
                <a:t>sono</a:t>
              </a:r>
              <a:r>
                <a:rPr lang="de-DE" sz="1600" dirty="0">
                  <a:solidFill>
                    <a:schemeClr val="lt1"/>
                  </a:solidFill>
                  <a:latin typeface="Aptos" panose="020B0004020202020204" pitchFamily="34" charset="0"/>
                </a:rPr>
                <a:t> le </a:t>
              </a:r>
              <a:r>
                <a:rPr lang="de-DE" sz="1600" dirty="0" err="1">
                  <a:solidFill>
                    <a:schemeClr val="lt1"/>
                  </a:solidFill>
                  <a:latin typeface="Aptos" panose="020B0004020202020204" pitchFamily="34" charset="0"/>
                </a:rPr>
                <a:t>aspettative</a:t>
              </a:r>
              <a:r>
                <a:rPr lang="de-DE" sz="1600" dirty="0">
                  <a:solidFill>
                    <a:schemeClr val="lt1"/>
                  </a:solidFill>
                  <a:latin typeface="Aptos" panose="020B0004020202020204" pitchFamily="34" charset="0"/>
                </a:rPr>
                <a:t> </a:t>
              </a:r>
              <a:r>
                <a:rPr lang="de-DE" sz="1600" dirty="0" err="1">
                  <a:solidFill>
                    <a:schemeClr val="lt1"/>
                  </a:solidFill>
                  <a:latin typeface="Aptos" panose="020B0004020202020204" pitchFamily="34" charset="0"/>
                </a:rPr>
                <a:t>concrete</a:t>
              </a:r>
              <a:r>
                <a:rPr lang="de-DE" sz="1600" dirty="0">
                  <a:solidFill>
                    <a:schemeClr val="lt1"/>
                  </a:solidFill>
                  <a:latin typeface="Aptos" panose="020B0004020202020204" pitchFamily="34" charset="0"/>
                </a:rPr>
                <a:t>?”</a:t>
              </a:r>
              <a:endParaRPr sz="1600" b="0" i="0" u="none" strike="noStrike" cap="none" dirty="0">
                <a:solidFill>
                  <a:schemeClr val="lt1"/>
                </a:solidFill>
                <a:latin typeface="Aptos" panose="020B0004020202020204" pitchFamily="34" charset="0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34"/>
          <p:cNvSpPr txBox="1">
            <a:spLocks noGrp="1"/>
          </p:cNvSpPr>
          <p:nvPr>
            <p:ph type="title"/>
          </p:nvPr>
        </p:nvSpPr>
        <p:spPr>
          <a:xfrm>
            <a:off x="594360" y="426638"/>
            <a:ext cx="7623951" cy="1593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lvl="0"/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Promuovere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il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cambiamento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dei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comportamenti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e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la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collaborazione</a:t>
            </a:r>
            <a:endParaRPr dirty="0"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sp>
        <p:nvSpPr>
          <p:cNvPr id="147" name="Google Shape;147;p34"/>
          <p:cNvSpPr txBox="1">
            <a:spLocks noGrp="1"/>
          </p:cNvSpPr>
          <p:nvPr>
            <p:ph type="body" idx="1"/>
          </p:nvPr>
        </p:nvSpPr>
        <p:spPr>
          <a:xfrm>
            <a:off x="594360" y="1922323"/>
            <a:ext cx="10690675" cy="43865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28600" rIns="0" bIns="0" anchor="t" anchorCtr="0">
            <a:noAutofit/>
          </a:bodyPr>
          <a:lstStyle/>
          <a:p>
            <a:pPr lvl="0"/>
            <a:r>
              <a:rPr lang="de-DE" sz="1900" dirty="0">
                <a:solidFill>
                  <a:srgbClr val="7A931F"/>
                </a:solidFill>
                <a:latin typeface="Aptos" panose="020B0004020202020204" pitchFamily="34" charset="0"/>
              </a:rPr>
              <a:t>In </a:t>
            </a:r>
            <a:r>
              <a:rPr lang="de-DE" sz="1900" dirty="0" err="1">
                <a:solidFill>
                  <a:srgbClr val="7A931F"/>
                </a:solidFill>
                <a:latin typeface="Aptos" panose="020B0004020202020204" pitchFamily="34" charset="0"/>
              </a:rPr>
              <a:t>qualità</a:t>
            </a:r>
            <a:r>
              <a:rPr lang="de-DE" sz="1900" dirty="0">
                <a:solidFill>
                  <a:srgbClr val="7A931F"/>
                </a:solidFill>
                <a:latin typeface="Aptos" panose="020B0004020202020204" pitchFamily="34" charset="0"/>
              </a:rPr>
              <a:t> di </a:t>
            </a:r>
            <a:r>
              <a:rPr lang="de-DE" sz="1900" dirty="0" err="1">
                <a:solidFill>
                  <a:srgbClr val="7A931F"/>
                </a:solidFill>
                <a:latin typeface="Aptos" panose="020B0004020202020204" pitchFamily="34" charset="0"/>
              </a:rPr>
              <a:t>formatore</a:t>
            </a:r>
            <a:r>
              <a:rPr lang="de-DE" sz="1900" dirty="0">
                <a:solidFill>
                  <a:srgbClr val="7A931F"/>
                </a:solidFill>
                <a:latin typeface="Aptos" panose="020B0004020202020204" pitchFamily="34" charset="0"/>
              </a:rPr>
              <a:t>, </a:t>
            </a:r>
            <a:r>
              <a:rPr lang="de-DE" sz="1900" dirty="0" err="1">
                <a:solidFill>
                  <a:srgbClr val="7A931F"/>
                </a:solidFill>
                <a:latin typeface="Aptos" panose="020B0004020202020204" pitchFamily="34" charset="0"/>
              </a:rPr>
              <a:t>spiegate</a:t>
            </a:r>
            <a:r>
              <a:rPr lang="de-DE" sz="1900" dirty="0">
                <a:solidFill>
                  <a:srgbClr val="7A931F"/>
                </a:solidFill>
                <a:latin typeface="Aptos" panose="020B0004020202020204" pitchFamily="34" charset="0"/>
              </a:rPr>
              <a:t> </a:t>
            </a:r>
            <a:r>
              <a:rPr lang="de-DE" sz="1900" dirty="0" err="1">
                <a:solidFill>
                  <a:srgbClr val="7A931F"/>
                </a:solidFill>
                <a:latin typeface="Aptos" panose="020B0004020202020204" pitchFamily="34" charset="0"/>
              </a:rPr>
              <a:t>innanzitutto</a:t>
            </a:r>
            <a:r>
              <a:rPr lang="de-DE" sz="1900" dirty="0">
                <a:solidFill>
                  <a:srgbClr val="7A931F"/>
                </a:solidFill>
                <a:latin typeface="Aptos" panose="020B0004020202020204" pitchFamily="34" charset="0"/>
              </a:rPr>
              <a:t> </a:t>
            </a:r>
            <a:r>
              <a:rPr lang="de-DE" sz="1900" dirty="0" err="1">
                <a:solidFill>
                  <a:srgbClr val="7A931F"/>
                </a:solidFill>
                <a:latin typeface="Aptos" panose="020B0004020202020204" pitchFamily="34" charset="0"/>
              </a:rPr>
              <a:t>perché</a:t>
            </a:r>
            <a:r>
              <a:rPr lang="de-DE" sz="1900" dirty="0">
                <a:solidFill>
                  <a:srgbClr val="7A931F"/>
                </a:solidFill>
                <a:latin typeface="Aptos" panose="020B0004020202020204" pitchFamily="34" charset="0"/>
              </a:rPr>
              <a:t> </a:t>
            </a:r>
            <a:r>
              <a:rPr lang="de-DE" sz="1900" dirty="0" err="1">
                <a:solidFill>
                  <a:srgbClr val="7A931F"/>
                </a:solidFill>
                <a:latin typeface="Aptos" panose="020B0004020202020204" pitchFamily="34" charset="0"/>
              </a:rPr>
              <a:t>sono</a:t>
            </a:r>
            <a:r>
              <a:rPr lang="de-DE" sz="1900" dirty="0">
                <a:solidFill>
                  <a:srgbClr val="7A931F"/>
                </a:solidFill>
                <a:latin typeface="Aptos" panose="020B0004020202020204" pitchFamily="34" charset="0"/>
              </a:rPr>
              <a:t> </a:t>
            </a:r>
            <a:r>
              <a:rPr lang="de-DE" sz="1900" dirty="0" err="1">
                <a:solidFill>
                  <a:srgbClr val="7A931F"/>
                </a:solidFill>
                <a:latin typeface="Aptos" panose="020B0004020202020204" pitchFamily="34" charset="0"/>
              </a:rPr>
              <a:t>importanti</a:t>
            </a:r>
            <a:r>
              <a:rPr lang="de-DE" sz="1900" dirty="0">
                <a:solidFill>
                  <a:srgbClr val="7A931F"/>
                </a:solidFill>
                <a:latin typeface="Aptos" panose="020B0004020202020204" pitchFamily="34" charset="0"/>
              </a:rPr>
              <a:t> i </a:t>
            </a:r>
            <a:r>
              <a:rPr lang="de-DE" sz="1900" dirty="0" err="1">
                <a:solidFill>
                  <a:srgbClr val="7A931F"/>
                </a:solidFill>
                <a:latin typeface="Aptos" panose="020B0004020202020204" pitchFamily="34" charset="0"/>
              </a:rPr>
              <a:t>cambiamenti</a:t>
            </a:r>
            <a:r>
              <a:rPr lang="de-DE" sz="1900" dirty="0">
                <a:solidFill>
                  <a:srgbClr val="7A931F"/>
                </a:solidFill>
                <a:latin typeface="Aptos" panose="020B0004020202020204" pitchFamily="34" charset="0"/>
              </a:rPr>
              <a:t> di </a:t>
            </a:r>
            <a:r>
              <a:rPr lang="de-DE" sz="1900" dirty="0" err="1">
                <a:solidFill>
                  <a:srgbClr val="7A931F"/>
                </a:solidFill>
                <a:latin typeface="Aptos" panose="020B0004020202020204" pitchFamily="34" charset="0"/>
              </a:rPr>
              <a:t>comportamento</a:t>
            </a:r>
            <a:r>
              <a:rPr lang="de-DE" sz="1900" dirty="0">
                <a:solidFill>
                  <a:srgbClr val="7A931F"/>
                </a:solidFill>
                <a:latin typeface="Aptos" panose="020B0004020202020204" pitchFamily="34" charset="0"/>
              </a:rPr>
              <a:t> </a:t>
            </a:r>
            <a:r>
              <a:rPr lang="de-DE" sz="1900" dirty="0" err="1">
                <a:solidFill>
                  <a:srgbClr val="7A931F"/>
                </a:solidFill>
                <a:latin typeface="Aptos" panose="020B0004020202020204" pitchFamily="34" charset="0"/>
              </a:rPr>
              <a:t>e</a:t>
            </a:r>
            <a:r>
              <a:rPr lang="de-DE" sz="1900" dirty="0">
                <a:solidFill>
                  <a:srgbClr val="7A931F"/>
                </a:solidFill>
                <a:latin typeface="Aptos" panose="020B0004020202020204" pitchFamily="34" charset="0"/>
              </a:rPr>
              <a:t> la </a:t>
            </a:r>
            <a:r>
              <a:rPr lang="de-DE" sz="1900" dirty="0" err="1">
                <a:solidFill>
                  <a:srgbClr val="7A931F"/>
                </a:solidFill>
                <a:latin typeface="Aptos" panose="020B0004020202020204" pitchFamily="34" charset="0"/>
              </a:rPr>
              <a:t>collaborazione</a:t>
            </a:r>
            <a:r>
              <a:rPr lang="de-DE" sz="1900" dirty="0">
                <a:solidFill>
                  <a:srgbClr val="7A931F"/>
                </a:solidFill>
                <a:latin typeface="Aptos" panose="020B0004020202020204" pitchFamily="34" charset="0"/>
              </a:rPr>
              <a:t>!</a:t>
            </a:r>
          </a:p>
          <a:p>
            <a:pPr lvl="0"/>
            <a:r>
              <a:rPr lang="de-DE" sz="1900" b="0" dirty="0" err="1">
                <a:latin typeface="Aptos" panose="020B0004020202020204" pitchFamily="34" charset="0"/>
              </a:rPr>
              <a:t>Spiegate</a:t>
            </a:r>
            <a:r>
              <a:rPr lang="de-DE" sz="1900" b="0" dirty="0">
                <a:latin typeface="Aptos" panose="020B0004020202020204" pitchFamily="34" charset="0"/>
              </a:rPr>
              <a:t> </a:t>
            </a:r>
            <a:r>
              <a:rPr lang="de-DE" sz="1900" b="0" dirty="0" err="1">
                <a:latin typeface="Aptos" panose="020B0004020202020204" pitchFamily="34" charset="0"/>
              </a:rPr>
              <a:t>quindi</a:t>
            </a:r>
            <a:r>
              <a:rPr lang="de-DE" sz="1900" b="0" dirty="0">
                <a:latin typeface="Aptos" panose="020B0004020202020204" pitchFamily="34" charset="0"/>
              </a:rPr>
              <a:t> i </a:t>
            </a:r>
            <a:r>
              <a:rPr lang="de-DE" sz="1900" b="0" dirty="0" err="1">
                <a:latin typeface="Aptos" panose="020B0004020202020204" pitchFamily="34" charset="0"/>
              </a:rPr>
              <a:t>seguenti</a:t>
            </a:r>
            <a:r>
              <a:rPr lang="de-DE" sz="1900" b="0" dirty="0">
                <a:latin typeface="Aptos" panose="020B0004020202020204" pitchFamily="34" charset="0"/>
              </a:rPr>
              <a:t> </a:t>
            </a:r>
            <a:r>
              <a:rPr lang="de-DE" sz="1900" b="0" dirty="0" err="1">
                <a:latin typeface="Aptos" panose="020B0004020202020204" pitchFamily="34" charset="0"/>
              </a:rPr>
              <a:t>concetti</a:t>
            </a:r>
            <a:r>
              <a:rPr lang="de-DE" sz="1900" b="0" dirty="0">
                <a:latin typeface="Aptos" panose="020B0004020202020204" pitchFamily="34" charset="0"/>
              </a:rPr>
              <a:t> </a:t>
            </a:r>
            <a:r>
              <a:rPr lang="de-DE" sz="1900" b="0" dirty="0" err="1">
                <a:latin typeface="Aptos" panose="020B0004020202020204" pitchFamily="34" charset="0"/>
              </a:rPr>
              <a:t>fondamentali</a:t>
            </a:r>
            <a:r>
              <a:rPr lang="de-DE" sz="1900" b="0" dirty="0">
                <a:latin typeface="Aptos" panose="020B0004020202020204" pitchFamily="34" charset="0"/>
              </a:rPr>
              <a:t>: </a:t>
            </a:r>
          </a:p>
          <a:p>
            <a:pPr marL="571500" lvl="0" indent="-342900">
              <a:buFont typeface="Arial" panose="020B0604020202020204" pitchFamily="34" charset="0"/>
              <a:buChar char="•"/>
            </a:pPr>
            <a:r>
              <a:rPr lang="de-DE" sz="1900" dirty="0" err="1">
                <a:latin typeface="Aptos" panose="020B0004020202020204" pitchFamily="34" charset="0"/>
              </a:rPr>
              <a:t>Iniziate</a:t>
            </a:r>
            <a:r>
              <a:rPr lang="de-DE" sz="1900" dirty="0">
                <a:latin typeface="Aptos" panose="020B0004020202020204" pitchFamily="34" charset="0"/>
              </a:rPr>
              <a:t> </a:t>
            </a:r>
            <a:r>
              <a:rPr lang="de-DE" sz="1900" dirty="0" err="1">
                <a:latin typeface="Aptos" panose="020B0004020202020204" pitchFamily="34" charset="0"/>
              </a:rPr>
              <a:t>con</a:t>
            </a:r>
            <a:r>
              <a:rPr lang="de-DE" sz="1900" dirty="0">
                <a:latin typeface="Aptos" panose="020B0004020202020204" pitchFamily="34" charset="0"/>
              </a:rPr>
              <a:t> </a:t>
            </a:r>
            <a:r>
              <a:rPr lang="de-DE" sz="1900" dirty="0" err="1">
                <a:latin typeface="Aptos" panose="020B0004020202020204" pitchFamily="34" charset="0"/>
              </a:rPr>
              <a:t>piccoli</a:t>
            </a:r>
            <a:r>
              <a:rPr lang="de-DE" sz="1900" dirty="0">
                <a:latin typeface="Aptos" panose="020B0004020202020204" pitchFamily="34" charset="0"/>
              </a:rPr>
              <a:t> </a:t>
            </a:r>
            <a:r>
              <a:rPr lang="de-DE" sz="1900" dirty="0" err="1">
                <a:latin typeface="Aptos" panose="020B0004020202020204" pitchFamily="34" charset="0"/>
              </a:rPr>
              <a:t>passi</a:t>
            </a:r>
            <a:r>
              <a:rPr lang="de-DE" sz="1900" dirty="0">
                <a:latin typeface="Aptos" panose="020B0004020202020204" pitchFamily="34" charset="0"/>
              </a:rPr>
              <a:t>: </a:t>
            </a:r>
            <a:r>
              <a:rPr lang="de-DE" sz="1900" b="0" dirty="0" err="1">
                <a:latin typeface="Aptos" panose="020B0004020202020204" pitchFamily="34" charset="0"/>
              </a:rPr>
              <a:t>scegliete</a:t>
            </a:r>
            <a:r>
              <a:rPr lang="de-DE" sz="1900" b="0" dirty="0">
                <a:latin typeface="Aptos" panose="020B0004020202020204" pitchFamily="34" charset="0"/>
              </a:rPr>
              <a:t> </a:t>
            </a:r>
            <a:r>
              <a:rPr lang="de-DE" sz="1900" dirty="0" err="1">
                <a:latin typeface="Aptos" panose="020B0004020202020204" pitchFamily="34" charset="0"/>
              </a:rPr>
              <a:t>un</a:t>
            </a:r>
            <a:r>
              <a:rPr lang="de-DE" sz="1900" dirty="0">
                <a:latin typeface="Aptos" panose="020B0004020202020204" pitchFamily="34" charset="0"/>
              </a:rPr>
              <a:t> </a:t>
            </a:r>
            <a:r>
              <a:rPr lang="de-DE" sz="1900" dirty="0" err="1">
                <a:latin typeface="Aptos" panose="020B0004020202020204" pitchFamily="34" charset="0"/>
              </a:rPr>
              <a:t>miglioramento</a:t>
            </a:r>
            <a:r>
              <a:rPr lang="de-DE" sz="1900" dirty="0">
                <a:latin typeface="Aptos" panose="020B0004020202020204" pitchFamily="34" charset="0"/>
              </a:rPr>
              <a:t> </a:t>
            </a:r>
            <a:r>
              <a:rPr lang="de-DE" sz="1900" b="0" dirty="0" err="1">
                <a:latin typeface="Aptos" panose="020B0004020202020204" pitchFamily="34" charset="0"/>
              </a:rPr>
              <a:t>nell</a:t>
            </a:r>
            <a:r>
              <a:rPr lang="mr-IN" sz="1900" b="0" dirty="0">
                <a:latin typeface="Aptos" panose="020B0004020202020204" pitchFamily="34" charset="0"/>
              </a:rPr>
              <a:t>’</a:t>
            </a:r>
            <a:r>
              <a:rPr lang="de-DE" sz="1900" b="0" dirty="0" err="1">
                <a:latin typeface="Aptos" panose="020B0004020202020204" pitchFamily="34" charset="0"/>
              </a:rPr>
              <a:t>ambito</a:t>
            </a:r>
            <a:r>
              <a:rPr lang="de-DE" sz="1900" b="0" dirty="0">
                <a:latin typeface="Aptos" panose="020B0004020202020204" pitchFamily="34" charset="0"/>
              </a:rPr>
              <a:t> della </a:t>
            </a:r>
            <a:r>
              <a:rPr lang="de-DE" sz="1900" b="0" dirty="0" err="1">
                <a:latin typeface="Aptos" panose="020B0004020202020204" pitchFamily="34" charset="0"/>
              </a:rPr>
              <a:t>sostenibilità</a:t>
            </a:r>
            <a:r>
              <a:rPr lang="de-DE" sz="1900" b="0" dirty="0">
                <a:latin typeface="Aptos" panose="020B0004020202020204" pitchFamily="34" charset="0"/>
              </a:rPr>
              <a:t> </a:t>
            </a:r>
            <a:r>
              <a:rPr lang="de-DE" sz="1900" dirty="0">
                <a:latin typeface="Aptos" panose="020B0004020202020204" pitchFamily="34" charset="0"/>
              </a:rPr>
              <a:t>per </a:t>
            </a:r>
            <a:r>
              <a:rPr lang="de-DE" sz="1900" dirty="0" err="1">
                <a:latin typeface="Aptos" panose="020B0004020202020204" pitchFamily="34" charset="0"/>
              </a:rPr>
              <a:t>ogni</a:t>
            </a:r>
            <a:r>
              <a:rPr lang="de-DE" sz="1900" dirty="0">
                <a:latin typeface="Aptos" panose="020B0004020202020204" pitchFamily="34" charset="0"/>
              </a:rPr>
              <a:t> </a:t>
            </a:r>
            <a:r>
              <a:rPr lang="de-DE" sz="1900" dirty="0" err="1">
                <a:latin typeface="Aptos" panose="020B0004020202020204" pitchFamily="34" charset="0"/>
              </a:rPr>
              <a:t>bando</a:t>
            </a:r>
            <a:r>
              <a:rPr lang="de-DE" sz="1900" dirty="0">
                <a:latin typeface="Aptos" panose="020B0004020202020204" pitchFamily="34" charset="0"/>
              </a:rPr>
              <a:t> di </a:t>
            </a:r>
            <a:r>
              <a:rPr lang="de-DE" sz="1900" dirty="0" err="1">
                <a:latin typeface="Aptos" panose="020B0004020202020204" pitchFamily="34" charset="0"/>
              </a:rPr>
              <a:t>gara</a:t>
            </a:r>
            <a:r>
              <a:rPr lang="de-DE" sz="1900" dirty="0">
                <a:latin typeface="Aptos" panose="020B0004020202020204" pitchFamily="34" charset="0"/>
              </a:rPr>
              <a:t>.</a:t>
            </a:r>
          </a:p>
          <a:p>
            <a:pPr marL="571500" lvl="0" indent="-342900">
              <a:buFont typeface="Arial" panose="020B0604020202020204" pitchFamily="34" charset="0"/>
              <a:buChar char="•"/>
            </a:pPr>
            <a:r>
              <a:rPr lang="de-DE" sz="1900" dirty="0" err="1">
                <a:latin typeface="Aptos" panose="020B0004020202020204" pitchFamily="34" charset="0"/>
              </a:rPr>
              <a:t>Contattate</a:t>
            </a:r>
            <a:r>
              <a:rPr lang="de-DE" sz="1900" dirty="0">
                <a:latin typeface="Aptos" panose="020B0004020202020204" pitchFamily="34" charset="0"/>
              </a:rPr>
              <a:t> </a:t>
            </a:r>
            <a:r>
              <a:rPr lang="de-DE" sz="1900" dirty="0" err="1">
                <a:latin typeface="Aptos" panose="020B0004020202020204" pitchFamily="34" charset="0"/>
              </a:rPr>
              <a:t>tempestivamente</a:t>
            </a:r>
            <a:r>
              <a:rPr lang="de-DE" sz="1900" dirty="0">
                <a:latin typeface="Aptos" panose="020B0004020202020204" pitchFamily="34" charset="0"/>
              </a:rPr>
              <a:t> i </a:t>
            </a:r>
            <a:r>
              <a:rPr lang="de-DE" sz="1900" dirty="0" err="1">
                <a:latin typeface="Aptos" panose="020B0004020202020204" pitchFamily="34" charset="0"/>
              </a:rPr>
              <a:t>fornitori</a:t>
            </a:r>
            <a:r>
              <a:rPr lang="de-DE" sz="1900" dirty="0">
                <a:latin typeface="Aptos" panose="020B0004020202020204" pitchFamily="34" charset="0"/>
              </a:rPr>
              <a:t>, </a:t>
            </a:r>
            <a:r>
              <a:rPr lang="de-DE" sz="1900" b="0" dirty="0">
                <a:latin typeface="Aptos" panose="020B0004020202020204" pitchFamily="34" charset="0"/>
              </a:rPr>
              <a:t>in </a:t>
            </a:r>
            <a:r>
              <a:rPr lang="de-DE" sz="1900" b="0" dirty="0" err="1">
                <a:latin typeface="Aptos" panose="020B0004020202020204" pitchFamily="34" charset="0"/>
              </a:rPr>
              <a:t>modo</a:t>
            </a:r>
            <a:r>
              <a:rPr lang="de-DE" sz="1900" b="0" dirty="0">
                <a:latin typeface="Aptos" panose="020B0004020202020204" pitchFamily="34" charset="0"/>
              </a:rPr>
              <a:t> da </a:t>
            </a:r>
            <a:r>
              <a:rPr lang="de-DE" sz="1900" b="0" dirty="0" err="1">
                <a:latin typeface="Aptos" panose="020B0004020202020204" pitchFamily="34" charset="0"/>
              </a:rPr>
              <a:t>adeguare</a:t>
            </a:r>
            <a:r>
              <a:rPr lang="de-DE" sz="1900" b="0" dirty="0">
                <a:latin typeface="Aptos" panose="020B0004020202020204" pitchFamily="34" charset="0"/>
              </a:rPr>
              <a:t> i </a:t>
            </a:r>
            <a:r>
              <a:rPr lang="de-DE" sz="1900" b="0" dirty="0" err="1">
                <a:latin typeface="Aptos" panose="020B0004020202020204" pitchFamily="34" charset="0"/>
              </a:rPr>
              <a:t>criteri</a:t>
            </a:r>
            <a:r>
              <a:rPr lang="de-DE" sz="1900" b="0" dirty="0">
                <a:latin typeface="Aptos" panose="020B0004020202020204" pitchFamily="34" charset="0"/>
              </a:rPr>
              <a:t> alle </a:t>
            </a:r>
            <a:r>
              <a:rPr lang="de-DE" sz="1900" b="0" dirty="0" err="1">
                <a:latin typeface="Aptos" panose="020B0004020202020204" pitchFamily="34" charset="0"/>
              </a:rPr>
              <a:t>condizioni</a:t>
            </a:r>
            <a:r>
              <a:rPr lang="de-DE" sz="1900" b="0" dirty="0">
                <a:latin typeface="Aptos" panose="020B0004020202020204" pitchFamily="34" charset="0"/>
              </a:rPr>
              <a:t> </a:t>
            </a:r>
            <a:r>
              <a:rPr lang="de-DE" sz="1900" b="0" dirty="0" err="1">
                <a:latin typeface="Aptos" panose="020B0004020202020204" pitchFamily="34" charset="0"/>
              </a:rPr>
              <a:t>locali</a:t>
            </a:r>
            <a:r>
              <a:rPr lang="de-DE" sz="1900" b="0" dirty="0">
                <a:latin typeface="Aptos" panose="020B0004020202020204" pitchFamily="34" charset="0"/>
              </a:rPr>
              <a:t>.</a:t>
            </a:r>
          </a:p>
          <a:p>
            <a:pPr marL="571500" lvl="0" indent="-342900">
              <a:buFont typeface="Arial" panose="020B0604020202020204" pitchFamily="34" charset="0"/>
              <a:buChar char="•"/>
            </a:pPr>
            <a:r>
              <a:rPr lang="de-DE" sz="1900" dirty="0" err="1">
                <a:latin typeface="Aptos" panose="020B0004020202020204" pitchFamily="34" charset="0"/>
              </a:rPr>
              <a:t>Mantenete</a:t>
            </a:r>
            <a:r>
              <a:rPr lang="de-DE" sz="1900" dirty="0">
                <a:latin typeface="Aptos" panose="020B0004020202020204" pitchFamily="34" charset="0"/>
              </a:rPr>
              <a:t> </a:t>
            </a:r>
            <a:r>
              <a:rPr lang="de-DE" sz="1900" dirty="0" err="1">
                <a:latin typeface="Aptos" panose="020B0004020202020204" pitchFamily="34" charset="0"/>
              </a:rPr>
              <a:t>un</a:t>
            </a:r>
            <a:r>
              <a:rPr lang="de-DE" sz="1900" dirty="0">
                <a:latin typeface="Aptos" panose="020B0004020202020204" pitchFamily="34" charset="0"/>
              </a:rPr>
              <a:t> </a:t>
            </a:r>
            <a:r>
              <a:rPr lang="de-DE" sz="1900" dirty="0" err="1">
                <a:latin typeface="Aptos" panose="020B0004020202020204" pitchFamily="34" charset="0"/>
              </a:rPr>
              <a:t>approccio</a:t>
            </a:r>
            <a:r>
              <a:rPr lang="de-DE" sz="1900" dirty="0">
                <a:latin typeface="Aptos" panose="020B0004020202020204" pitchFamily="34" charset="0"/>
              </a:rPr>
              <a:t> </a:t>
            </a:r>
            <a:r>
              <a:rPr lang="de-DE" sz="1900" dirty="0" err="1">
                <a:latin typeface="Aptos" panose="020B0004020202020204" pitchFamily="34" charset="0"/>
              </a:rPr>
              <a:t>pratico</a:t>
            </a:r>
            <a:r>
              <a:rPr lang="de-DE" sz="1900" dirty="0">
                <a:latin typeface="Aptos" panose="020B0004020202020204" pitchFamily="34" charset="0"/>
              </a:rPr>
              <a:t>: </a:t>
            </a:r>
            <a:r>
              <a:rPr lang="de-DE" sz="1900" b="0" dirty="0" err="1">
                <a:latin typeface="Aptos" panose="020B0004020202020204" pitchFamily="34" charset="0"/>
              </a:rPr>
              <a:t>utilizzate</a:t>
            </a:r>
            <a:r>
              <a:rPr lang="de-DE" sz="1900" b="0" dirty="0">
                <a:latin typeface="Aptos" panose="020B0004020202020204" pitchFamily="34" charset="0"/>
              </a:rPr>
              <a:t> </a:t>
            </a:r>
            <a:r>
              <a:rPr lang="de-DE" sz="1900" b="0" dirty="0" err="1">
                <a:latin typeface="Aptos" panose="020B0004020202020204" pitchFamily="34" charset="0"/>
              </a:rPr>
              <a:t>modelli</a:t>
            </a:r>
            <a:r>
              <a:rPr lang="de-DE" sz="1900" b="0" dirty="0">
                <a:latin typeface="Aptos" panose="020B0004020202020204" pitchFamily="34" charset="0"/>
              </a:rPr>
              <a:t> </a:t>
            </a:r>
            <a:r>
              <a:rPr lang="de-DE" sz="1900" b="0" dirty="0" err="1">
                <a:latin typeface="Aptos" panose="020B0004020202020204" pitchFamily="34" charset="0"/>
              </a:rPr>
              <a:t>adattabili</a:t>
            </a:r>
            <a:r>
              <a:rPr lang="de-DE" sz="1900" b="0" dirty="0">
                <a:latin typeface="Aptos" panose="020B0004020202020204" pitchFamily="34" charset="0"/>
              </a:rPr>
              <a:t> </a:t>
            </a:r>
            <a:r>
              <a:rPr lang="de-DE" sz="1900" b="0" dirty="0" err="1">
                <a:latin typeface="Aptos" panose="020B0004020202020204" pitchFamily="34" charset="0"/>
              </a:rPr>
              <a:t>e</a:t>
            </a:r>
            <a:r>
              <a:rPr lang="de-DE" sz="1900" b="0" dirty="0">
                <a:latin typeface="Aptos" panose="020B0004020202020204" pitchFamily="34" charset="0"/>
              </a:rPr>
              <a:t> </a:t>
            </a:r>
            <a:r>
              <a:rPr lang="de-DE" sz="1900" b="0" dirty="0" err="1">
                <a:latin typeface="Aptos" panose="020B0004020202020204" pitchFamily="34" charset="0"/>
              </a:rPr>
              <a:t>spiegate</a:t>
            </a:r>
            <a:r>
              <a:rPr lang="de-DE" sz="1900" b="0" dirty="0">
                <a:latin typeface="Aptos" panose="020B0004020202020204" pitchFamily="34" charset="0"/>
              </a:rPr>
              <a:t> in </a:t>
            </a:r>
            <a:r>
              <a:rPr lang="de-DE" sz="1900" b="0" dirty="0" err="1">
                <a:latin typeface="Aptos" panose="020B0004020202020204" pitchFamily="34" charset="0"/>
              </a:rPr>
              <a:t>quale</a:t>
            </a:r>
            <a:r>
              <a:rPr lang="de-DE" sz="1900" b="0" dirty="0">
                <a:latin typeface="Aptos" panose="020B0004020202020204" pitchFamily="34" charset="0"/>
              </a:rPr>
              <a:t> </a:t>
            </a:r>
            <a:r>
              <a:rPr lang="de-DE" sz="1900" b="0" dirty="0" err="1">
                <a:latin typeface="Aptos" panose="020B0004020202020204" pitchFamily="34" charset="0"/>
              </a:rPr>
              <a:t>punto</a:t>
            </a:r>
            <a:r>
              <a:rPr lang="de-DE" sz="1900" b="0" dirty="0">
                <a:latin typeface="Aptos" panose="020B0004020202020204" pitchFamily="34" charset="0"/>
              </a:rPr>
              <a:t> del </a:t>
            </a:r>
            <a:r>
              <a:rPr lang="de-DE" sz="1900" b="0" dirty="0" err="1">
                <a:latin typeface="Aptos" panose="020B0004020202020204" pitchFamily="34" charset="0"/>
              </a:rPr>
              <a:t>bando</a:t>
            </a:r>
            <a:r>
              <a:rPr lang="de-DE" sz="1900" b="0" dirty="0">
                <a:latin typeface="Aptos" panose="020B0004020202020204" pitchFamily="34" charset="0"/>
              </a:rPr>
              <a:t> di </a:t>
            </a:r>
            <a:r>
              <a:rPr lang="de-DE" sz="1900" b="0" dirty="0" err="1">
                <a:latin typeface="Aptos" panose="020B0004020202020204" pitchFamily="34" charset="0"/>
              </a:rPr>
              <a:t>gara</a:t>
            </a:r>
            <a:r>
              <a:rPr lang="de-DE" sz="1900" b="0" dirty="0">
                <a:latin typeface="Aptos" panose="020B0004020202020204" pitchFamily="34" charset="0"/>
              </a:rPr>
              <a:t> </a:t>
            </a:r>
            <a:r>
              <a:rPr lang="de-DE" sz="1900" b="0" dirty="0" err="1">
                <a:latin typeface="Aptos" panose="020B0004020202020204" pitchFamily="34" charset="0"/>
              </a:rPr>
              <a:t>deve</a:t>
            </a:r>
            <a:r>
              <a:rPr lang="de-DE" sz="1900" b="0" dirty="0">
                <a:latin typeface="Aptos" panose="020B0004020202020204" pitchFamily="34" charset="0"/>
              </a:rPr>
              <a:t> </a:t>
            </a:r>
            <a:r>
              <a:rPr lang="de-DE" sz="1900" b="0" dirty="0" err="1">
                <a:latin typeface="Aptos" panose="020B0004020202020204" pitchFamily="34" charset="0"/>
              </a:rPr>
              <a:t>essere</a:t>
            </a:r>
            <a:r>
              <a:rPr lang="de-DE" sz="1900" b="0" dirty="0">
                <a:latin typeface="Aptos" panose="020B0004020202020204" pitchFamily="34" charset="0"/>
              </a:rPr>
              <a:t> </a:t>
            </a:r>
            <a:r>
              <a:rPr lang="de-DE" sz="1900" b="0" dirty="0" err="1">
                <a:latin typeface="Aptos" panose="020B0004020202020204" pitchFamily="34" charset="0"/>
              </a:rPr>
              <a:t>specificato</a:t>
            </a:r>
            <a:r>
              <a:rPr lang="de-DE" sz="1900" b="0" dirty="0">
                <a:latin typeface="Aptos" panose="020B0004020202020204" pitchFamily="34" charset="0"/>
              </a:rPr>
              <a:t> </a:t>
            </a:r>
            <a:r>
              <a:rPr lang="de-DE" sz="1900" b="0" dirty="0" err="1">
                <a:latin typeface="Aptos" panose="020B0004020202020204" pitchFamily="34" charset="0"/>
              </a:rPr>
              <a:t>ciascun</a:t>
            </a:r>
            <a:r>
              <a:rPr lang="de-DE" sz="1900" b="0" dirty="0">
                <a:latin typeface="Aptos" panose="020B0004020202020204" pitchFamily="34" charset="0"/>
              </a:rPr>
              <a:t> </a:t>
            </a:r>
            <a:r>
              <a:rPr lang="de-DE" sz="1900" b="0" dirty="0" err="1">
                <a:latin typeface="Aptos" panose="020B0004020202020204" pitchFamily="34" charset="0"/>
              </a:rPr>
              <a:t>criterio</a:t>
            </a:r>
            <a:r>
              <a:rPr lang="de-DE" sz="1900" b="0" dirty="0">
                <a:latin typeface="Aptos" panose="020B0004020202020204" pitchFamily="34" charset="0"/>
              </a:rPr>
              <a:t>. </a:t>
            </a:r>
          </a:p>
          <a:p>
            <a:pPr marL="571500" lvl="0" indent="-342900">
              <a:buFont typeface="Arial" panose="020B0604020202020204" pitchFamily="34" charset="0"/>
              <a:buChar char="•"/>
            </a:pPr>
            <a:r>
              <a:rPr lang="de-DE" sz="1900" dirty="0" err="1">
                <a:latin typeface="Aptos" panose="020B0004020202020204" pitchFamily="34" charset="0"/>
              </a:rPr>
              <a:t>Riconoscete</a:t>
            </a:r>
            <a:r>
              <a:rPr lang="de-DE" sz="1900" dirty="0">
                <a:latin typeface="Aptos" panose="020B0004020202020204" pitchFamily="34" charset="0"/>
              </a:rPr>
              <a:t> i </a:t>
            </a:r>
            <a:r>
              <a:rPr lang="de-DE" sz="1900" dirty="0" err="1">
                <a:latin typeface="Aptos" panose="020B0004020202020204" pitchFamily="34" charset="0"/>
              </a:rPr>
              <a:t>successi</a:t>
            </a:r>
            <a:r>
              <a:rPr lang="de-DE" sz="1900" dirty="0">
                <a:latin typeface="Aptos" panose="020B0004020202020204" pitchFamily="34" charset="0"/>
              </a:rPr>
              <a:t> </a:t>
            </a:r>
            <a:r>
              <a:rPr lang="de-DE" sz="1900" dirty="0" err="1">
                <a:latin typeface="Aptos" panose="020B0004020202020204" pitchFamily="34" charset="0"/>
              </a:rPr>
              <a:t>conseguiti</a:t>
            </a:r>
            <a:r>
              <a:rPr lang="de-DE" sz="1900" dirty="0">
                <a:latin typeface="Aptos" panose="020B0004020202020204" pitchFamily="34" charset="0"/>
              </a:rPr>
              <a:t> </a:t>
            </a:r>
            <a:r>
              <a:rPr lang="de-DE" sz="1900" b="0" dirty="0">
                <a:latin typeface="Aptos" panose="020B0004020202020204" pitchFamily="34" charset="0"/>
              </a:rPr>
              <a:t>– la </a:t>
            </a:r>
            <a:r>
              <a:rPr lang="de-DE" sz="1900" b="0" dirty="0" err="1">
                <a:latin typeface="Aptos" panose="020B0004020202020204" pitchFamily="34" charset="0"/>
              </a:rPr>
              <a:t>gratificazione</a:t>
            </a:r>
            <a:r>
              <a:rPr lang="de-DE" sz="1900" b="0" dirty="0">
                <a:latin typeface="Aptos" panose="020B0004020202020204" pitchFamily="34" charset="0"/>
              </a:rPr>
              <a:t> </a:t>
            </a:r>
            <a:r>
              <a:rPr lang="de-DE" sz="1900" b="0" dirty="0" err="1">
                <a:latin typeface="Aptos" panose="020B0004020202020204" pitchFamily="34" charset="0"/>
              </a:rPr>
              <a:t>motiva</a:t>
            </a:r>
            <a:r>
              <a:rPr lang="de-DE" sz="1900" b="0" dirty="0">
                <a:latin typeface="Aptos" panose="020B0004020202020204" pitchFamily="34" charset="0"/>
              </a:rPr>
              <a:t> ad </a:t>
            </a:r>
            <a:r>
              <a:rPr lang="de-DE" sz="1900" b="0" dirty="0" err="1">
                <a:latin typeface="Aptos" panose="020B0004020202020204" pitchFamily="34" charset="0"/>
              </a:rPr>
              <a:t>adottare</a:t>
            </a:r>
            <a:r>
              <a:rPr lang="de-DE" sz="1900" b="0" dirty="0">
                <a:latin typeface="Aptos" panose="020B0004020202020204" pitchFamily="34" charset="0"/>
              </a:rPr>
              <a:t> </a:t>
            </a:r>
            <a:r>
              <a:rPr lang="de-DE" sz="1900" b="0" dirty="0" err="1">
                <a:latin typeface="Aptos" panose="020B0004020202020204" pitchFamily="34" charset="0"/>
              </a:rPr>
              <a:t>ulteriori</a:t>
            </a:r>
            <a:r>
              <a:rPr lang="de-DE" sz="1900" b="0" dirty="0">
                <a:latin typeface="Aptos" panose="020B0004020202020204" pitchFamily="34" charset="0"/>
              </a:rPr>
              <a:t> </a:t>
            </a:r>
            <a:r>
              <a:rPr lang="de-DE" sz="1900" b="0" dirty="0" err="1">
                <a:latin typeface="Aptos" panose="020B0004020202020204" pitchFamily="34" charset="0"/>
              </a:rPr>
              <a:t>misure</a:t>
            </a:r>
            <a:r>
              <a:rPr lang="de-DE" sz="1900" b="0" dirty="0">
                <a:latin typeface="Aptos" panose="020B0004020202020204" pitchFamily="34" charset="0"/>
              </a:rPr>
              <a:t>.</a:t>
            </a:r>
            <a:endParaRPr sz="1900" b="0" dirty="0">
              <a:latin typeface="Aptos" panose="020B00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enutzerdefiniert">
  <a:themeElements>
    <a:clrScheme name="Benutzerdefiniert 5">
      <a:dk1>
        <a:srgbClr val="000000"/>
      </a:dk1>
      <a:lt1>
        <a:srgbClr val="FFFFFF"/>
      </a:lt1>
      <a:dk2>
        <a:srgbClr val="E4E4E4"/>
      </a:dk2>
      <a:lt2>
        <a:srgbClr val="A3C42A"/>
      </a:lt2>
      <a:accent1>
        <a:srgbClr val="A9D4DB"/>
      </a:accent1>
      <a:accent2>
        <a:srgbClr val="FAB609"/>
      </a:accent2>
      <a:accent3>
        <a:srgbClr val="4495A2"/>
      </a:accent3>
      <a:accent4>
        <a:srgbClr val="035854"/>
      </a:accent4>
      <a:accent5>
        <a:srgbClr val="CCDB84"/>
      </a:accent5>
      <a:accent6>
        <a:srgbClr val="A3C42A"/>
      </a:accent6>
      <a:hlink>
        <a:srgbClr val="035854"/>
      </a:hlink>
      <a:folHlink>
        <a:srgbClr val="0F499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Design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525</Words>
  <Application>Microsoft Macintosh PowerPoint</Application>
  <PresentationFormat>Breitbild</PresentationFormat>
  <Paragraphs>47</Paragraphs>
  <Slides>10</Slides>
  <Notes>10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7" baseType="lpstr">
      <vt:lpstr>Aptos</vt:lpstr>
      <vt:lpstr>Aptos Serif</vt:lpstr>
      <vt:lpstr>Arial</vt:lpstr>
      <vt:lpstr>Calibri</vt:lpstr>
      <vt:lpstr>Noto Sans Symbols</vt:lpstr>
      <vt:lpstr>Play</vt:lpstr>
      <vt:lpstr>Benutzerdefiniert</vt:lpstr>
      <vt:lpstr>PowerPoint-Präsentation</vt:lpstr>
      <vt:lpstr>Offrire corsi di formazione locali efficaci</vt:lpstr>
      <vt:lpstr>Organizzare corsi di formazione locali </vt:lpstr>
      <vt:lpstr>A chi vi rivolgete?</vt:lpstr>
      <vt:lpstr>Cosa dovrebbe fare il formatore 🡪</vt:lpstr>
      <vt:lpstr>Perché è importante l’adattamento al contesto locale? </vt:lpstr>
      <vt:lpstr>Adattamento dei materiali al contesto locale</vt:lpstr>
      <vt:lpstr>Semplificare concetti complessi</vt:lpstr>
      <vt:lpstr>Promuovere il cambiamento dei comportamenti e la collaborazione</vt:lpstr>
      <vt:lpstr>Grazie mille  per l’attenzione!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nicole</dc:creator>
  <cp:lastModifiedBy>Henrieta Winklhofer</cp:lastModifiedBy>
  <cp:revision>17</cp:revision>
  <dcterms:created xsi:type="dcterms:W3CDTF">2024-09-16T10:50:40Z</dcterms:created>
  <dcterms:modified xsi:type="dcterms:W3CDTF">2026-01-22T10:07:00Z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0x010100255B8ECBF0E41D4F84283CBD4EE3A7A4</vt:lpwstr>
  </property>
  <property fmtid="{D5CDD505-2E9C-101B-9397-08002B2CF9AE}" pid="3" name="MediaServiceImageTags">
    <vt:lpwstr/>
  </property>
</Properties>
</file>