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embedTrueTypeFonts="1" saveSubsetFonts="1" autoCompressPictures="0">
  <p:sldMasterIdLst>
    <p:sldMasterId id="2147483648" r:id="rId4"/>
  </p:sldMasterIdLst>
  <p:notesMasterIdLst>
    <p:notesMasterId r:id="rId12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</p:sldIdLst>
  <p:sldSz cx="12192000" cy="6858000"/>
  <p:notesSz cx="6858000" cy="9144000"/>
  <p:embeddedFontLst>
    <p:embeddedFont>
      <p:font typeface="Aptos Serif" panose="02020604070405020304" pitchFamily="18" charset="0"/>
      <p:regular r:id="rId13"/>
      <p:bold r:id="rId14"/>
      <p:italic r:id="rId15"/>
      <p:boldItalic r:id="rId16"/>
    </p:embeddedFont>
    <p:embeddedFont>
      <p:font typeface="Play" pitchFamily="2" charset="0"/>
      <p:regular r:id="rId17"/>
      <p:bold r:id="rId18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9" roundtripDataSignature="AMtx7miyoLoBzfwXemI8dapAkVYzr0Ppk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08"/>
    <p:restoredTop sz="94725"/>
  </p:normalViewPr>
  <p:slideViewPr>
    <p:cSldViewPr snapToGrid="0">
      <p:cViewPr varScale="1">
        <p:scale>
          <a:sx n="91" d="100"/>
          <a:sy n="91" d="100"/>
        </p:scale>
        <p:origin x="192" y="6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font" Target="fonts/font1.fntdata"/><Relationship Id="rId18" Type="http://schemas.openxmlformats.org/officeDocument/2006/relationships/font" Target="fonts/font6.fntdata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font" Target="fonts/font5.fntdata"/><Relationship Id="rId2" Type="http://schemas.openxmlformats.org/officeDocument/2006/relationships/customXml" Target="../customXml/item2.xml"/><Relationship Id="rId16" Type="http://schemas.openxmlformats.org/officeDocument/2006/relationships/font" Target="fonts/font4.fntdata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font" Target="fonts/font3.fntdata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customschemas.google.com/relationships/presentationmetadata" Target="metadata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font" Target="fonts/font2.fntdata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‹Nr.›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15" name="Google Shape;115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6" name="Google Shape;116;p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24" name="Google Shape;124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5" name="Google Shape;125;p2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</a:t>
            </a:fld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31" name="Google Shape;131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2" name="Google Shape;132;p3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 sz="1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3</a:t>
            </a:fld>
            <a:endParaRPr sz="12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39" name="Google Shape;139;p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0" name="Google Shape;140;p4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 sz="1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4</a:t>
            </a:fld>
            <a:endParaRPr sz="12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47" name="Google Shape;147;p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8" name="Google Shape;148;p5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 sz="1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5</a:t>
            </a:fld>
            <a:endParaRPr sz="12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55" name="Google Shape;155;p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6" name="Google Shape;156;p6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6</a:t>
            </a:fld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62" name="Google Shape;162;p7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3" name="Google Shape;163;p7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7</a:t>
            </a:fld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el 1">
  <p:cSld name="Titel 1">
    <p:bg>
      <p:bgPr>
        <a:solidFill>
          <a:schemeClr val="lt1"/>
        </a:solidFill>
        <a:effectLst/>
      </p:bgPr>
    </p:bg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9"/>
          <p:cNvSpPr/>
          <p:nvPr/>
        </p:nvSpPr>
        <p:spPr>
          <a:xfrm rot="10800000">
            <a:off x="332000" y="4831776"/>
            <a:ext cx="4356925" cy="4052448"/>
          </a:xfrm>
          <a:prstGeom prst="pie">
            <a:avLst>
              <a:gd name="adj1" fmla="val 0"/>
              <a:gd name="adj2" fmla="val 10801609"/>
            </a:avLst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" name="Google Shape;17;p9"/>
          <p:cNvSpPr txBox="1">
            <a:spLocks noGrp="1"/>
          </p:cNvSpPr>
          <p:nvPr>
            <p:ph type="ctrTitle"/>
          </p:nvPr>
        </p:nvSpPr>
        <p:spPr>
          <a:xfrm>
            <a:off x="6309904" y="411479"/>
            <a:ext cx="5486400" cy="3291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6000"/>
              <a:buFont typeface="Play"/>
              <a:buNone/>
              <a:defRPr sz="6000" b="1" i="0">
                <a:solidFill>
                  <a:srgbClr val="3F3F3F"/>
                </a:solidFill>
                <a:latin typeface="Play"/>
                <a:ea typeface="Play"/>
                <a:cs typeface="Play"/>
                <a:sym typeface="Play"/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cxnSp>
        <p:nvCxnSpPr>
          <p:cNvPr id="18" name="Google Shape;18;p9"/>
          <p:cNvCxnSpPr/>
          <p:nvPr/>
        </p:nvCxnSpPr>
        <p:spPr>
          <a:xfrm>
            <a:off x="6309360" y="3950208"/>
            <a:ext cx="2133600" cy="3992"/>
          </a:xfrm>
          <a:prstGeom prst="straightConnector1">
            <a:avLst/>
          </a:prstGeom>
          <a:noFill/>
          <a:ln w="101600" cap="flat" cmpd="sng">
            <a:solidFill>
              <a:schemeClr val="accent3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19" name="Google Shape;19;p9"/>
          <p:cNvSpPr/>
          <p:nvPr/>
        </p:nvSpPr>
        <p:spPr>
          <a:xfrm rot="10800000">
            <a:off x="-1304496" y="5613097"/>
            <a:ext cx="2624490" cy="2489806"/>
          </a:xfrm>
          <a:prstGeom prst="pie">
            <a:avLst>
              <a:gd name="adj1" fmla="val 5413995"/>
              <a:gd name="adj2" fmla="val 10826281"/>
            </a:avLst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" name="Google Shape;20;p9"/>
          <p:cNvSpPr/>
          <p:nvPr/>
        </p:nvSpPr>
        <p:spPr>
          <a:xfrm rot="-5400000">
            <a:off x="-1055890" y="818688"/>
            <a:ext cx="2127278" cy="2127278"/>
          </a:xfrm>
          <a:prstGeom prst="pie">
            <a:avLst>
              <a:gd name="adj1" fmla="val 0"/>
              <a:gd name="adj2" fmla="val 10851802"/>
            </a:avLst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elinhalt und Tabelle">
  <p:cSld name="Titelinhalt und Tabelle">
    <p:bg>
      <p:bgPr>
        <a:solidFill>
          <a:schemeClr val="lt1"/>
        </a:solidFill>
        <a:effectLst/>
      </p:bgPr>
    </p:bg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8"/>
          <p:cNvSpPr txBox="1">
            <a:spLocks noGrp="1"/>
          </p:cNvSpPr>
          <p:nvPr>
            <p:ph type="title"/>
          </p:nvPr>
        </p:nvSpPr>
        <p:spPr>
          <a:xfrm>
            <a:off x="3661409" y="4661717"/>
            <a:ext cx="7936230" cy="1380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4400"/>
              <a:buFont typeface="Play"/>
              <a:buNone/>
              <a:defRPr sz="4400" b="1" i="0">
                <a:solidFill>
                  <a:srgbClr val="3F3F3F"/>
                </a:solidFill>
                <a:latin typeface="Play"/>
                <a:ea typeface="Play"/>
                <a:cs typeface="Play"/>
                <a:sym typeface="Play"/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cxnSp>
        <p:nvCxnSpPr>
          <p:cNvPr id="86" name="Google Shape;86;p18"/>
          <p:cNvCxnSpPr/>
          <p:nvPr/>
        </p:nvCxnSpPr>
        <p:spPr>
          <a:xfrm>
            <a:off x="3670935" y="6313170"/>
            <a:ext cx="2133600" cy="3992"/>
          </a:xfrm>
          <a:prstGeom prst="straightConnector1">
            <a:avLst/>
          </a:prstGeom>
          <a:noFill/>
          <a:ln w="101600" cap="flat" cmpd="sng">
            <a:solidFill>
              <a:schemeClr val="accent4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87" name="Google Shape;87;p18"/>
          <p:cNvSpPr txBox="1">
            <a:spLocks noGrp="1"/>
          </p:cNvSpPr>
          <p:nvPr>
            <p:ph type="body" idx="1"/>
          </p:nvPr>
        </p:nvSpPr>
        <p:spPr>
          <a:xfrm>
            <a:off x="603885" y="584005"/>
            <a:ext cx="2825115" cy="39990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2743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rgbClr val="3F3F3F"/>
              </a:buClr>
              <a:buSzPts val="2000"/>
              <a:buFont typeface="Arial"/>
              <a:buNone/>
              <a:defRPr sz="2000"/>
            </a:lvl1pPr>
            <a:lvl2pPr marL="914400" lvl="1" indent="-2286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rgbClr val="3F3F3F"/>
              </a:buClr>
              <a:buSzPts val="2000"/>
              <a:buNone/>
              <a:defRPr sz="2000"/>
            </a:lvl2pPr>
            <a:lvl3pPr marL="1371600" lvl="2" indent="-2286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rgbClr val="3F3F3F"/>
              </a:buClr>
              <a:buSzPts val="2000"/>
              <a:buNone/>
              <a:defRPr sz="2000"/>
            </a:lvl3pPr>
            <a:lvl4pPr marL="1828800" lvl="3" indent="-2286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rgbClr val="3F3F3F"/>
              </a:buClr>
              <a:buSzPts val="2000"/>
              <a:buNone/>
              <a:defRPr sz="2000"/>
            </a:lvl4pPr>
            <a:lvl5pPr marL="2286000" lvl="4" indent="-2286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rgbClr val="3F3F3F"/>
              </a:buClr>
              <a:buSzPts val="2000"/>
              <a:buNone/>
              <a:defRPr sz="20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8" name="Google Shape;88;p18"/>
          <p:cNvSpPr txBox="1">
            <a:spLocks noGrp="1"/>
          </p:cNvSpPr>
          <p:nvPr>
            <p:ph type="body" idx="2"/>
          </p:nvPr>
        </p:nvSpPr>
        <p:spPr>
          <a:xfrm>
            <a:off x="3670934" y="584005"/>
            <a:ext cx="7926705" cy="39990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rgbClr val="3F3F3F"/>
              </a:buClr>
              <a:buSzPts val="2000"/>
              <a:buNone/>
              <a:defRPr sz="2000"/>
            </a:lvl1pPr>
            <a:lvl2pPr marL="914400" lvl="1" indent="-3556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3F3F3F"/>
              </a:buClr>
              <a:buSzPts val="2000"/>
              <a:buChar char="•"/>
              <a:defRPr sz="2000"/>
            </a:lvl2pPr>
            <a:lvl3pPr marL="1371600" lvl="2" indent="-3556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rgbClr val="3F3F3F"/>
              </a:buClr>
              <a:buSzPts val="2000"/>
              <a:buChar char="•"/>
              <a:defRPr sz="2000"/>
            </a:lvl3pPr>
            <a:lvl4pPr marL="1828800" lvl="3" indent="-3556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rgbClr val="3F3F3F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rgbClr val="3F3F3F"/>
              </a:buClr>
              <a:buSzPts val="2000"/>
              <a:buChar char="•"/>
              <a:defRPr sz="20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9" name="Google Shape;89;p18"/>
          <p:cNvSpPr txBox="1">
            <a:spLocks noGrp="1"/>
          </p:cNvSpPr>
          <p:nvPr>
            <p:ph type="sldNum" idx="12"/>
          </p:nvPr>
        </p:nvSpPr>
        <p:spPr>
          <a:xfrm>
            <a:off x="594360" y="6332220"/>
            <a:ext cx="523240" cy="2476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0" marR="0" lvl="0" indent="0" algn="l">
              <a:spcBef>
                <a:spcPts val="0"/>
              </a:spcBef>
              <a:buNone/>
              <a:defRPr sz="1100" b="1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>
              <a:spcBef>
                <a:spcPts val="0"/>
              </a:spcBef>
              <a:buNone/>
              <a:defRPr sz="1100" b="1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>
              <a:spcBef>
                <a:spcPts val="0"/>
              </a:spcBef>
              <a:buNone/>
              <a:defRPr sz="1100" b="1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>
              <a:spcBef>
                <a:spcPts val="0"/>
              </a:spcBef>
              <a:buNone/>
              <a:defRPr sz="1100" b="1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>
              <a:spcBef>
                <a:spcPts val="0"/>
              </a:spcBef>
              <a:buNone/>
              <a:defRPr sz="1100" b="1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>
              <a:spcBef>
                <a:spcPts val="0"/>
              </a:spcBef>
              <a:buNone/>
              <a:defRPr sz="1100" b="1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>
              <a:spcBef>
                <a:spcPts val="0"/>
              </a:spcBef>
              <a:buNone/>
              <a:defRPr sz="1100" b="1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>
              <a:spcBef>
                <a:spcPts val="0"/>
              </a:spcBef>
              <a:buNone/>
              <a:defRPr sz="1100" b="1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>
              <a:spcBef>
                <a:spcPts val="0"/>
              </a:spcBef>
              <a:buNone/>
              <a:defRPr sz="1100" b="1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/>
              <a:t>‹Nr.›</a:t>
            </a:fld>
            <a:endParaRPr/>
          </a:p>
        </p:txBody>
      </p:sp>
      <p:sp>
        <p:nvSpPr>
          <p:cNvPr id="90" name="Google Shape;90;p18"/>
          <p:cNvSpPr txBox="1">
            <a:spLocks noGrp="1"/>
          </p:cNvSpPr>
          <p:nvPr>
            <p:ph type="dt" idx="10"/>
          </p:nvPr>
        </p:nvSpPr>
        <p:spPr>
          <a:xfrm>
            <a:off x="1133648" y="6332220"/>
            <a:ext cx="1313180" cy="2476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grpSp>
        <p:nvGrpSpPr>
          <p:cNvPr id="91" name="Google Shape;91;p18"/>
          <p:cNvGrpSpPr/>
          <p:nvPr/>
        </p:nvGrpSpPr>
        <p:grpSpPr>
          <a:xfrm rot="-5400000">
            <a:off x="-1340601" y="4196010"/>
            <a:ext cx="3053166" cy="2270813"/>
            <a:chOff x="4881398" y="2159825"/>
            <a:chExt cx="3881604" cy="2778984"/>
          </a:xfrm>
        </p:grpSpPr>
        <p:sp>
          <p:nvSpPr>
            <p:cNvPr id="92" name="Google Shape;92;p18"/>
            <p:cNvSpPr/>
            <p:nvPr/>
          </p:nvSpPr>
          <p:spPr>
            <a:xfrm>
              <a:off x="6424812" y="2159825"/>
              <a:ext cx="2338190" cy="2338190"/>
            </a:xfrm>
            <a:prstGeom prst="pie">
              <a:avLst>
                <a:gd name="adj1" fmla="val 0"/>
                <a:gd name="adj2" fmla="val 10795612"/>
              </a:avLst>
            </a:pr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3" name="Google Shape;93;p18"/>
            <p:cNvSpPr/>
            <p:nvPr/>
          </p:nvSpPr>
          <p:spPr>
            <a:xfrm>
              <a:off x="4881398" y="2622831"/>
              <a:ext cx="1393345" cy="1412178"/>
            </a:xfrm>
            <a:prstGeom prst="pie">
              <a:avLst>
                <a:gd name="adj1" fmla="val 0"/>
                <a:gd name="adj2" fmla="val 10851802"/>
              </a:avLst>
            </a:prstGeom>
            <a:solidFill>
              <a:srgbClr val="64B1BE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4" name="Google Shape;94;p18"/>
            <p:cNvSpPr/>
            <p:nvPr/>
          </p:nvSpPr>
          <p:spPr>
            <a:xfrm>
              <a:off x="5871703" y="4132729"/>
              <a:ext cx="806080" cy="806080"/>
            </a:xfrm>
            <a:prstGeom prst="ellipse">
              <a:avLst/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>
          <p15:clr>
            <a:srgbClr val="FBAE40"/>
          </p15:clr>
        </p15:guide>
        <p15:guide id="3" pos="2880">
          <p15:clr>
            <a:srgbClr val="FBAE40"/>
          </p15:clr>
        </p15:guide>
        <p15:guide id="4" pos="5160">
          <p15:clr>
            <a:srgbClr val="FBAE40"/>
          </p15:clr>
        </p15:guide>
        <p15:guide id="5" pos="2520">
          <p15:clr>
            <a:srgbClr val="FBAE40"/>
          </p15:clr>
        </p15:guide>
        <p15:guide id="6" pos="4800">
          <p15:clr>
            <a:srgbClr val="FBAE40"/>
          </p15:clr>
        </p15:guide>
        <p15:guide id="7" orient="horz" pos="1224">
          <p15:clr>
            <a:srgbClr val="FBAE40"/>
          </p15:clr>
        </p15:guide>
        <p15:guide id="8" orient="horz" pos="1392">
          <p15:clr>
            <a:srgbClr val="FBAE40"/>
          </p15:clr>
        </p15:guide>
        <p15:guide id="9" orient="horz" pos="552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el und zwei Inhalte">
  <p:cSld name="Titel und zwei Inhalte">
    <p:bg>
      <p:bgPr>
        <a:solidFill>
          <a:schemeClr val="lt1"/>
        </a:solidFill>
        <a:effectLst/>
      </p:bgPr>
    </p:bg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19"/>
          <p:cNvSpPr txBox="1">
            <a:spLocks noGrp="1"/>
          </p:cNvSpPr>
          <p:nvPr>
            <p:ph type="title"/>
          </p:nvPr>
        </p:nvSpPr>
        <p:spPr>
          <a:xfrm>
            <a:off x="594360" y="198408"/>
            <a:ext cx="10972800" cy="15743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4400"/>
              <a:buFont typeface="Play"/>
              <a:buNone/>
              <a:defRPr sz="4400" b="1" i="0">
                <a:solidFill>
                  <a:srgbClr val="3F3F3F"/>
                </a:solidFill>
                <a:latin typeface="Play"/>
                <a:ea typeface="Play"/>
                <a:cs typeface="Play"/>
                <a:sym typeface="Play"/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cxnSp>
        <p:nvCxnSpPr>
          <p:cNvPr id="97" name="Google Shape;97;p19"/>
          <p:cNvCxnSpPr/>
          <p:nvPr/>
        </p:nvCxnSpPr>
        <p:spPr>
          <a:xfrm>
            <a:off x="594360" y="2148840"/>
            <a:ext cx="2133600" cy="3992"/>
          </a:xfrm>
          <a:prstGeom prst="straightConnector1">
            <a:avLst/>
          </a:prstGeom>
          <a:noFill/>
          <a:ln w="101600" cap="flat" cmpd="sng">
            <a:solidFill>
              <a:schemeClr val="accent4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98" name="Google Shape;98;p19"/>
          <p:cNvSpPr txBox="1">
            <a:spLocks noGrp="1"/>
          </p:cNvSpPr>
          <p:nvPr>
            <p:ph type="body" idx="1"/>
          </p:nvPr>
        </p:nvSpPr>
        <p:spPr>
          <a:xfrm>
            <a:off x="595523" y="2676525"/>
            <a:ext cx="5746750" cy="35974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rgbClr val="3F3F3F"/>
              </a:buClr>
              <a:buSzPts val="2000"/>
              <a:buNone/>
              <a:defRPr sz="2000"/>
            </a:lvl1pPr>
            <a:lvl2pPr marL="914400" lvl="1" indent="-3556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3F3F3F"/>
              </a:buClr>
              <a:buSzPts val="2000"/>
              <a:buChar char="•"/>
              <a:defRPr sz="2000"/>
            </a:lvl2pPr>
            <a:lvl3pPr marL="1371600" lvl="2" indent="-3556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rgbClr val="3F3F3F"/>
              </a:buClr>
              <a:buSzPts val="2000"/>
              <a:buChar char="•"/>
              <a:defRPr sz="2000"/>
            </a:lvl3pPr>
            <a:lvl4pPr marL="1828800" lvl="3" indent="-3556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rgbClr val="3F3F3F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rgbClr val="3F3F3F"/>
              </a:buClr>
              <a:buSzPts val="2000"/>
              <a:buChar char="•"/>
              <a:defRPr sz="20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99" name="Google Shape;99;p19"/>
          <p:cNvSpPr txBox="1">
            <a:spLocks noGrp="1"/>
          </p:cNvSpPr>
          <p:nvPr>
            <p:ph type="body" idx="2"/>
          </p:nvPr>
        </p:nvSpPr>
        <p:spPr>
          <a:xfrm>
            <a:off x="7620000" y="2676525"/>
            <a:ext cx="3947160" cy="35974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rmAutofit/>
          </a:bodyPr>
          <a:lstStyle>
            <a:lvl1pPr marL="457200" lvl="0" indent="-3556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rgbClr val="3F3F3F"/>
              </a:buClr>
              <a:buSzPts val="2000"/>
              <a:buFont typeface="Arial"/>
              <a:buChar char="•"/>
              <a:defRPr sz="2000"/>
            </a:lvl1pPr>
            <a:lvl2pPr marL="914400" lvl="1" indent="-3556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rgbClr val="3F3F3F"/>
              </a:buClr>
              <a:buSzPts val="2000"/>
              <a:buChar char="•"/>
              <a:defRPr sz="2000"/>
            </a:lvl2pPr>
            <a:lvl3pPr marL="1371600" lvl="2" indent="-3556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rgbClr val="3F3F3F"/>
              </a:buClr>
              <a:buSzPts val="2000"/>
              <a:buChar char="•"/>
              <a:defRPr sz="2000"/>
            </a:lvl3pPr>
            <a:lvl4pPr marL="1828800" lvl="3" indent="-3556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rgbClr val="3F3F3F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rgbClr val="3F3F3F"/>
              </a:buClr>
              <a:buSzPts val="2000"/>
              <a:buChar char="•"/>
              <a:defRPr sz="20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00" name="Google Shape;100;p19"/>
          <p:cNvSpPr txBox="1">
            <a:spLocks noGrp="1"/>
          </p:cNvSpPr>
          <p:nvPr>
            <p:ph type="dt" idx="10"/>
          </p:nvPr>
        </p:nvSpPr>
        <p:spPr>
          <a:xfrm>
            <a:off x="1133648" y="6332220"/>
            <a:ext cx="1313180" cy="2476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1" name="Google Shape;101;p19"/>
          <p:cNvSpPr txBox="1">
            <a:spLocks noGrp="1"/>
          </p:cNvSpPr>
          <p:nvPr>
            <p:ph type="sldNum" idx="12"/>
          </p:nvPr>
        </p:nvSpPr>
        <p:spPr>
          <a:xfrm>
            <a:off x="594360" y="6332220"/>
            <a:ext cx="523240" cy="2476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0" marR="0" lvl="0" indent="0" algn="l">
              <a:spcBef>
                <a:spcPts val="0"/>
              </a:spcBef>
              <a:buNone/>
              <a:defRPr sz="1100" b="1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>
              <a:spcBef>
                <a:spcPts val="0"/>
              </a:spcBef>
              <a:buNone/>
              <a:defRPr sz="1100" b="1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>
              <a:spcBef>
                <a:spcPts val="0"/>
              </a:spcBef>
              <a:buNone/>
              <a:defRPr sz="1100" b="1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>
              <a:spcBef>
                <a:spcPts val="0"/>
              </a:spcBef>
              <a:buNone/>
              <a:defRPr sz="1100" b="1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>
              <a:spcBef>
                <a:spcPts val="0"/>
              </a:spcBef>
              <a:buNone/>
              <a:defRPr sz="1100" b="1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>
              <a:spcBef>
                <a:spcPts val="0"/>
              </a:spcBef>
              <a:buNone/>
              <a:defRPr sz="1100" b="1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>
              <a:spcBef>
                <a:spcPts val="0"/>
              </a:spcBef>
              <a:buNone/>
              <a:defRPr sz="1100" b="1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>
              <a:spcBef>
                <a:spcPts val="0"/>
              </a:spcBef>
              <a:buNone/>
              <a:defRPr sz="1100" b="1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>
              <a:spcBef>
                <a:spcPts val="0"/>
              </a:spcBef>
              <a:buNone/>
              <a:defRPr sz="1100" b="1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/>
              <a:t>‹Nr.›</a:t>
            </a:fld>
            <a:endParaRPr/>
          </a:p>
        </p:txBody>
      </p:sp>
      <p:sp>
        <p:nvSpPr>
          <p:cNvPr id="102" name="Google Shape;102;p19"/>
          <p:cNvSpPr/>
          <p:nvPr/>
        </p:nvSpPr>
        <p:spPr>
          <a:xfrm>
            <a:off x="9879382" y="-1169095"/>
            <a:ext cx="2338190" cy="2338190"/>
          </a:xfrm>
          <a:prstGeom prst="pie">
            <a:avLst>
              <a:gd name="adj1" fmla="val 0"/>
              <a:gd name="adj2" fmla="val 10795612"/>
            </a:avLst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3" name="Google Shape;103;p19"/>
          <p:cNvSpPr/>
          <p:nvPr/>
        </p:nvSpPr>
        <p:spPr>
          <a:xfrm>
            <a:off x="8335968" y="-706089"/>
            <a:ext cx="1393345" cy="1412178"/>
          </a:xfrm>
          <a:prstGeom prst="pie">
            <a:avLst>
              <a:gd name="adj1" fmla="val 0"/>
              <a:gd name="adj2" fmla="val 10851802"/>
            </a:avLst>
          </a:prstGeom>
          <a:solidFill>
            <a:srgbClr val="64B1BE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4" name="Google Shape;104;p19"/>
          <p:cNvSpPr/>
          <p:nvPr/>
        </p:nvSpPr>
        <p:spPr>
          <a:xfrm>
            <a:off x="9762833" y="493293"/>
            <a:ext cx="806080" cy="806080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>
          <p15:clr>
            <a:srgbClr val="FBAE40"/>
          </p15:clr>
        </p15:guide>
        <p15:guide id="3" pos="2880">
          <p15:clr>
            <a:srgbClr val="FBAE40"/>
          </p15:clr>
        </p15:guide>
        <p15:guide id="4" pos="5160">
          <p15:clr>
            <a:srgbClr val="FBAE40"/>
          </p15:clr>
        </p15:guide>
        <p15:guide id="5" pos="2520">
          <p15:clr>
            <a:srgbClr val="FBAE40"/>
          </p15:clr>
        </p15:guide>
        <p15:guide id="6" pos="4800">
          <p15:clr>
            <a:srgbClr val="FBAE40"/>
          </p15:clr>
        </p15:guide>
        <p15:guide id="7" orient="horz" pos="1224">
          <p15:clr>
            <a:srgbClr val="FBAE40"/>
          </p15:clr>
        </p15:guide>
        <p15:guide id="8" orient="horz" pos="1392">
          <p15:clr>
            <a:srgbClr val="FBAE40"/>
          </p15:clr>
        </p15:guide>
        <p15:guide id="9" orient="horz" pos="552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elle 2">
  <p:cSld name="Tabelle 2">
    <p:bg>
      <p:bgPr>
        <a:solidFill>
          <a:schemeClr val="lt1"/>
        </a:solidFill>
        <a:effectLst/>
      </p:bgPr>
    </p:bg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20"/>
          <p:cNvSpPr txBox="1">
            <a:spLocks noGrp="1"/>
          </p:cNvSpPr>
          <p:nvPr>
            <p:ph type="title"/>
          </p:nvPr>
        </p:nvSpPr>
        <p:spPr>
          <a:xfrm>
            <a:off x="594360" y="202400"/>
            <a:ext cx="10972800" cy="15703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4400"/>
              <a:buFont typeface="Play"/>
              <a:buNone/>
              <a:defRPr sz="4400" b="1" i="0">
                <a:solidFill>
                  <a:srgbClr val="3F3F3F"/>
                </a:solidFill>
                <a:latin typeface="Play"/>
                <a:ea typeface="Play"/>
                <a:cs typeface="Play"/>
                <a:sym typeface="Play"/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7" name="Google Shape;107;p20"/>
          <p:cNvSpPr txBox="1">
            <a:spLocks noGrp="1"/>
          </p:cNvSpPr>
          <p:nvPr>
            <p:ph type="sldNum" idx="12"/>
          </p:nvPr>
        </p:nvSpPr>
        <p:spPr>
          <a:xfrm>
            <a:off x="594360" y="6332220"/>
            <a:ext cx="523240" cy="2476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0" marR="0" lvl="0" indent="0" algn="l">
              <a:spcBef>
                <a:spcPts val="0"/>
              </a:spcBef>
              <a:buNone/>
              <a:defRPr sz="1100" b="1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>
              <a:spcBef>
                <a:spcPts val="0"/>
              </a:spcBef>
              <a:buNone/>
              <a:defRPr sz="1100" b="1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>
              <a:spcBef>
                <a:spcPts val="0"/>
              </a:spcBef>
              <a:buNone/>
              <a:defRPr sz="1100" b="1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>
              <a:spcBef>
                <a:spcPts val="0"/>
              </a:spcBef>
              <a:buNone/>
              <a:defRPr sz="1100" b="1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>
              <a:spcBef>
                <a:spcPts val="0"/>
              </a:spcBef>
              <a:buNone/>
              <a:defRPr sz="1100" b="1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>
              <a:spcBef>
                <a:spcPts val="0"/>
              </a:spcBef>
              <a:buNone/>
              <a:defRPr sz="1100" b="1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>
              <a:spcBef>
                <a:spcPts val="0"/>
              </a:spcBef>
              <a:buNone/>
              <a:defRPr sz="1100" b="1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>
              <a:spcBef>
                <a:spcPts val="0"/>
              </a:spcBef>
              <a:buNone/>
              <a:defRPr sz="1100" b="1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>
              <a:spcBef>
                <a:spcPts val="0"/>
              </a:spcBef>
              <a:buNone/>
              <a:defRPr sz="1100" b="1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/>
              <a:t>‹Nr.›</a:t>
            </a:fld>
            <a:endParaRPr/>
          </a:p>
        </p:txBody>
      </p:sp>
      <p:sp>
        <p:nvSpPr>
          <p:cNvPr id="108" name="Google Shape;108;p20"/>
          <p:cNvSpPr txBox="1">
            <a:spLocks noGrp="1"/>
          </p:cNvSpPr>
          <p:nvPr>
            <p:ph type="dt" idx="10"/>
          </p:nvPr>
        </p:nvSpPr>
        <p:spPr>
          <a:xfrm>
            <a:off x="1133648" y="6332220"/>
            <a:ext cx="1313180" cy="2476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cxnSp>
        <p:nvCxnSpPr>
          <p:cNvPr id="109" name="Google Shape;109;p20"/>
          <p:cNvCxnSpPr/>
          <p:nvPr/>
        </p:nvCxnSpPr>
        <p:spPr>
          <a:xfrm>
            <a:off x="594360" y="2148840"/>
            <a:ext cx="2133600" cy="3992"/>
          </a:xfrm>
          <a:prstGeom prst="straightConnector1">
            <a:avLst/>
          </a:prstGeom>
          <a:noFill/>
          <a:ln w="101600" cap="flat" cmpd="sng">
            <a:solidFill>
              <a:schemeClr val="accent4"/>
            </a:solidFill>
            <a:prstDash val="solid"/>
            <a:miter lim="800000"/>
            <a:headEnd type="none" w="sm" len="sm"/>
            <a:tailEnd type="none" w="sm" len="sm"/>
          </a:ln>
        </p:spPr>
      </p:cxn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>
          <p15:clr>
            <a:srgbClr val="FBAE40"/>
          </p15:clr>
        </p15:guide>
        <p15:guide id="3" pos="2880">
          <p15:clr>
            <a:srgbClr val="FBAE40"/>
          </p15:clr>
        </p15:guide>
        <p15:guide id="4" pos="5160">
          <p15:clr>
            <a:srgbClr val="FBAE40"/>
          </p15:clr>
        </p15:guide>
        <p15:guide id="5" pos="2520">
          <p15:clr>
            <a:srgbClr val="FBAE40"/>
          </p15:clr>
        </p15:guide>
        <p15:guide id="6" pos="4800">
          <p15:clr>
            <a:srgbClr val="FBAE40"/>
          </p15:clr>
        </p15:guide>
        <p15:guide id="7" orient="horz" pos="1224">
          <p15:clr>
            <a:srgbClr val="FBAE40"/>
          </p15:clr>
        </p15:guide>
        <p15:guide id="8" orient="horz" pos="1392">
          <p15:clr>
            <a:srgbClr val="FBAE40"/>
          </p15:clr>
        </p15:guide>
        <p15:guide id="9" orient="horz" pos="552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Finanzierung">
  <p:cSld name="Finanzierung"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21"/>
          <p:cNvSpPr txBox="1">
            <a:spLocks noGrp="1"/>
          </p:cNvSpPr>
          <p:nvPr>
            <p:ph type="body" idx="1"/>
          </p:nvPr>
        </p:nvSpPr>
        <p:spPr>
          <a:xfrm>
            <a:off x="2179161" y="3113786"/>
            <a:ext cx="4749959" cy="20367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3F3F3F"/>
              </a:buClr>
              <a:buSzPts val="1800"/>
              <a:buNone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112" name="Google Shape;112;p21" descr="Ein Bild, das Screenshot, Schrift, Text, Electric Blue (Farbe) enthält.&#10;&#10;Automatisch generierte Beschreibun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2041071" y="2129065"/>
            <a:ext cx="3150689" cy="87296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Agenda 1">
  <p:cSld name="Agenda 1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10"/>
          <p:cNvSpPr/>
          <p:nvPr/>
        </p:nvSpPr>
        <p:spPr>
          <a:xfrm>
            <a:off x="9879382" y="-1169095"/>
            <a:ext cx="2338190" cy="2338190"/>
          </a:xfrm>
          <a:prstGeom prst="pie">
            <a:avLst>
              <a:gd name="adj1" fmla="val 0"/>
              <a:gd name="adj2" fmla="val 10795612"/>
            </a:avLst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" name="Google Shape;23;p10"/>
          <p:cNvSpPr txBox="1">
            <a:spLocks noGrp="1"/>
          </p:cNvSpPr>
          <p:nvPr>
            <p:ph type="title"/>
          </p:nvPr>
        </p:nvSpPr>
        <p:spPr>
          <a:xfrm>
            <a:off x="594360" y="189572"/>
            <a:ext cx="6787747" cy="15935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4400"/>
              <a:buFont typeface="Play"/>
              <a:buNone/>
              <a:defRPr sz="4400" b="1" i="0">
                <a:solidFill>
                  <a:srgbClr val="3F3F3F"/>
                </a:solidFill>
                <a:latin typeface="Play"/>
                <a:ea typeface="Play"/>
                <a:cs typeface="Play"/>
                <a:sym typeface="Play"/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" name="Google Shape;24;p10"/>
          <p:cNvSpPr txBox="1">
            <a:spLocks noGrp="1"/>
          </p:cNvSpPr>
          <p:nvPr>
            <p:ph type="body" idx="1"/>
          </p:nvPr>
        </p:nvSpPr>
        <p:spPr>
          <a:xfrm>
            <a:off x="594359" y="2281918"/>
            <a:ext cx="6787747" cy="37085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228600" rIns="0" bIns="0" anchor="t" anchorCtr="0">
            <a:normAutofit/>
          </a:bodyPr>
          <a:lstStyle>
            <a:lvl1pPr marL="457200" lvl="0" indent="-228600" algn="l">
              <a:lnSpc>
                <a:spcPct val="80000"/>
              </a:lnSpc>
              <a:spcBef>
                <a:spcPts val="2200"/>
              </a:spcBef>
              <a:spcAft>
                <a:spcPts val="0"/>
              </a:spcAft>
              <a:buClr>
                <a:schemeClr val="accent4"/>
              </a:buClr>
              <a:buSzPts val="2400"/>
              <a:buFont typeface="Arial"/>
              <a:buNone/>
              <a:defRPr sz="2400" b="1" i="0">
                <a:solidFill>
                  <a:schemeClr val="accent4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556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3F3F3F"/>
              </a:buClr>
              <a:buSzPts val="2000"/>
              <a:buChar char="•"/>
              <a:defRPr sz="2000"/>
            </a:lvl2pPr>
            <a:lvl3pPr marL="1371600" lvl="2" indent="-3556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rgbClr val="3F3F3F"/>
              </a:buClr>
              <a:buSzPts val="2000"/>
              <a:buChar char="•"/>
              <a:defRPr sz="2000"/>
            </a:lvl3pPr>
            <a:lvl4pPr marL="1828800" lvl="3" indent="-3556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rgbClr val="3F3F3F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rgbClr val="3F3F3F"/>
              </a:buClr>
              <a:buSzPts val="2000"/>
              <a:buChar char="•"/>
              <a:defRPr sz="20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5" name="Google Shape;25;p10"/>
          <p:cNvSpPr txBox="1">
            <a:spLocks noGrp="1"/>
          </p:cNvSpPr>
          <p:nvPr>
            <p:ph type="sldNum" idx="12"/>
          </p:nvPr>
        </p:nvSpPr>
        <p:spPr>
          <a:xfrm>
            <a:off x="594360" y="6332220"/>
            <a:ext cx="523240" cy="2476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0" marR="0" lvl="0" indent="0" algn="l">
              <a:spcBef>
                <a:spcPts val="0"/>
              </a:spcBef>
              <a:buNone/>
              <a:defRPr sz="1100" b="1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>
              <a:spcBef>
                <a:spcPts val="0"/>
              </a:spcBef>
              <a:buNone/>
              <a:defRPr sz="1100" b="1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>
              <a:spcBef>
                <a:spcPts val="0"/>
              </a:spcBef>
              <a:buNone/>
              <a:defRPr sz="1100" b="1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>
              <a:spcBef>
                <a:spcPts val="0"/>
              </a:spcBef>
              <a:buNone/>
              <a:defRPr sz="1100" b="1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>
              <a:spcBef>
                <a:spcPts val="0"/>
              </a:spcBef>
              <a:buNone/>
              <a:defRPr sz="1100" b="1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>
              <a:spcBef>
                <a:spcPts val="0"/>
              </a:spcBef>
              <a:buNone/>
              <a:defRPr sz="1100" b="1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>
              <a:spcBef>
                <a:spcPts val="0"/>
              </a:spcBef>
              <a:buNone/>
              <a:defRPr sz="1100" b="1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>
              <a:spcBef>
                <a:spcPts val="0"/>
              </a:spcBef>
              <a:buNone/>
              <a:defRPr sz="1100" b="1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>
              <a:spcBef>
                <a:spcPts val="0"/>
              </a:spcBef>
              <a:buNone/>
              <a:defRPr sz="1100" b="1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/>
              <a:t>‹Nr.›</a:t>
            </a:fld>
            <a:endParaRPr/>
          </a:p>
        </p:txBody>
      </p:sp>
      <p:sp>
        <p:nvSpPr>
          <p:cNvPr id="26" name="Google Shape;26;p10"/>
          <p:cNvSpPr txBox="1">
            <a:spLocks noGrp="1"/>
          </p:cNvSpPr>
          <p:nvPr>
            <p:ph type="dt" idx="10"/>
          </p:nvPr>
        </p:nvSpPr>
        <p:spPr>
          <a:xfrm>
            <a:off x="1133648" y="6332220"/>
            <a:ext cx="1313180" cy="2476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10"/>
          <p:cNvSpPr/>
          <p:nvPr/>
        </p:nvSpPr>
        <p:spPr>
          <a:xfrm>
            <a:off x="8076007" y="-706089"/>
            <a:ext cx="1393345" cy="1412178"/>
          </a:xfrm>
          <a:prstGeom prst="pie">
            <a:avLst>
              <a:gd name="adj1" fmla="val 0"/>
              <a:gd name="adj2" fmla="val 10851802"/>
            </a:avLst>
          </a:prstGeom>
          <a:solidFill>
            <a:srgbClr val="64B1BE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" name="Google Shape;28;p10"/>
          <p:cNvSpPr/>
          <p:nvPr/>
        </p:nvSpPr>
        <p:spPr>
          <a:xfrm>
            <a:off x="9723419" y="301731"/>
            <a:ext cx="846741" cy="808715"/>
          </a:xfrm>
          <a:prstGeom prst="ellipse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Zusammenfassung 2">
  <p:cSld name="Zusammenfassung 2">
    <p:bg>
      <p:bgPr>
        <a:solidFill>
          <a:schemeClr val="lt1"/>
        </a:solidFill>
        <a:effectLst/>
      </p:bgPr>
    </p:bg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11"/>
          <p:cNvSpPr txBox="1">
            <a:spLocks noGrp="1"/>
          </p:cNvSpPr>
          <p:nvPr>
            <p:ph type="title"/>
          </p:nvPr>
        </p:nvSpPr>
        <p:spPr>
          <a:xfrm>
            <a:off x="594359" y="102875"/>
            <a:ext cx="11318837" cy="16802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4400"/>
              <a:buFont typeface="Play"/>
              <a:buNone/>
              <a:defRPr sz="4400" b="1" i="0">
                <a:latin typeface="Play"/>
                <a:ea typeface="Play"/>
                <a:cs typeface="Play"/>
                <a:sym typeface="Play"/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11"/>
          <p:cNvSpPr txBox="1">
            <a:spLocks noGrp="1"/>
          </p:cNvSpPr>
          <p:nvPr>
            <p:ph type="body" idx="1"/>
          </p:nvPr>
        </p:nvSpPr>
        <p:spPr>
          <a:xfrm>
            <a:off x="3657599" y="2282008"/>
            <a:ext cx="8130209" cy="36993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228600" rIns="0" bIns="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rgbClr val="3F3F3F"/>
              </a:buClr>
              <a:buSzPts val="2000"/>
              <a:buFont typeface="Arial"/>
              <a:buNone/>
              <a:defRPr sz="2000"/>
            </a:lvl1pPr>
            <a:lvl2pPr marL="914400" lvl="1" indent="-3556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rgbClr val="3F3F3F"/>
              </a:buClr>
              <a:buSzPts val="2000"/>
              <a:buChar char="•"/>
              <a:defRPr sz="2000"/>
            </a:lvl2pPr>
            <a:lvl3pPr marL="1371600" lvl="2" indent="-3556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rgbClr val="3F3F3F"/>
              </a:buClr>
              <a:buSzPts val="2000"/>
              <a:buChar char="•"/>
              <a:defRPr sz="2000"/>
            </a:lvl3pPr>
            <a:lvl4pPr marL="1828800" lvl="3" indent="-3556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rgbClr val="3F3F3F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rgbClr val="3F3F3F"/>
              </a:buClr>
              <a:buSzPts val="2000"/>
              <a:buChar char="•"/>
              <a:defRPr sz="20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2" name="Google Shape;32;p11"/>
          <p:cNvSpPr txBox="1">
            <a:spLocks noGrp="1"/>
          </p:cNvSpPr>
          <p:nvPr>
            <p:ph type="sldNum" idx="12"/>
          </p:nvPr>
        </p:nvSpPr>
        <p:spPr>
          <a:xfrm>
            <a:off x="594360" y="6332220"/>
            <a:ext cx="523240" cy="2476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0" marR="0" lvl="0" indent="0" algn="l">
              <a:spcBef>
                <a:spcPts val="0"/>
              </a:spcBef>
              <a:buNone/>
              <a:defRPr sz="1100" b="1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>
              <a:spcBef>
                <a:spcPts val="0"/>
              </a:spcBef>
              <a:buNone/>
              <a:defRPr sz="1100" b="1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>
              <a:spcBef>
                <a:spcPts val="0"/>
              </a:spcBef>
              <a:buNone/>
              <a:defRPr sz="1100" b="1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>
              <a:spcBef>
                <a:spcPts val="0"/>
              </a:spcBef>
              <a:buNone/>
              <a:defRPr sz="1100" b="1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>
              <a:spcBef>
                <a:spcPts val="0"/>
              </a:spcBef>
              <a:buNone/>
              <a:defRPr sz="1100" b="1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>
              <a:spcBef>
                <a:spcPts val="0"/>
              </a:spcBef>
              <a:buNone/>
              <a:defRPr sz="1100" b="1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>
              <a:spcBef>
                <a:spcPts val="0"/>
              </a:spcBef>
              <a:buNone/>
              <a:defRPr sz="1100" b="1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>
              <a:spcBef>
                <a:spcPts val="0"/>
              </a:spcBef>
              <a:buNone/>
              <a:defRPr sz="1100" b="1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>
              <a:spcBef>
                <a:spcPts val="0"/>
              </a:spcBef>
              <a:buNone/>
              <a:defRPr sz="1100" b="1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/>
              <a:t>‹Nr.›</a:t>
            </a:fld>
            <a:endParaRPr/>
          </a:p>
        </p:txBody>
      </p:sp>
      <p:sp>
        <p:nvSpPr>
          <p:cNvPr id="33" name="Google Shape;33;p11"/>
          <p:cNvSpPr txBox="1">
            <a:spLocks noGrp="1"/>
          </p:cNvSpPr>
          <p:nvPr>
            <p:ph type="dt" idx="10"/>
          </p:nvPr>
        </p:nvSpPr>
        <p:spPr>
          <a:xfrm>
            <a:off x="1133648" y="6332220"/>
            <a:ext cx="1313180" cy="2476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grpSp>
        <p:nvGrpSpPr>
          <p:cNvPr id="34" name="Google Shape;34;p11"/>
          <p:cNvGrpSpPr/>
          <p:nvPr/>
        </p:nvGrpSpPr>
        <p:grpSpPr>
          <a:xfrm rot="-5400000">
            <a:off x="-1510682" y="4366092"/>
            <a:ext cx="3033138" cy="1910624"/>
            <a:chOff x="4906860" y="2159825"/>
            <a:chExt cx="3856142" cy="2338190"/>
          </a:xfrm>
        </p:grpSpPr>
        <p:sp>
          <p:nvSpPr>
            <p:cNvPr id="35" name="Google Shape;35;p11"/>
            <p:cNvSpPr/>
            <p:nvPr/>
          </p:nvSpPr>
          <p:spPr>
            <a:xfrm>
              <a:off x="6424812" y="2159825"/>
              <a:ext cx="2338190" cy="2338190"/>
            </a:xfrm>
            <a:prstGeom prst="pie">
              <a:avLst>
                <a:gd name="adj1" fmla="val 0"/>
                <a:gd name="adj2" fmla="val 10795612"/>
              </a:avLst>
            </a:pr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6" name="Google Shape;36;p11"/>
            <p:cNvSpPr/>
            <p:nvPr/>
          </p:nvSpPr>
          <p:spPr>
            <a:xfrm>
              <a:off x="4906860" y="2724951"/>
              <a:ext cx="1177611" cy="1193527"/>
            </a:xfrm>
            <a:prstGeom prst="pie">
              <a:avLst>
                <a:gd name="adj1" fmla="val 0"/>
                <a:gd name="adj2" fmla="val 10851802"/>
              </a:avLst>
            </a:prstGeom>
            <a:solidFill>
              <a:srgbClr val="64B1BE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7" name="Google Shape;37;p11"/>
            <p:cNvSpPr/>
            <p:nvPr/>
          </p:nvSpPr>
          <p:spPr>
            <a:xfrm>
              <a:off x="6390367" y="3563171"/>
              <a:ext cx="806080" cy="806079"/>
            </a:xfrm>
            <a:prstGeom prst="ellipse">
              <a:avLst/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>
          <p15:clr>
            <a:srgbClr val="FBAE40"/>
          </p15:clr>
        </p15:guide>
        <p15:guide id="3" pos="2304">
          <p15:clr>
            <a:srgbClr val="FBAE40"/>
          </p15:clr>
        </p15:guide>
        <p15:guide id="4" pos="5736">
          <p15:clr>
            <a:srgbClr val="FBAE40"/>
          </p15:clr>
        </p15:guide>
        <p15:guide id="5" pos="1944">
          <p15:clr>
            <a:srgbClr val="FBAE40"/>
          </p15:clr>
        </p15:guide>
        <p15:guide id="6" pos="4008">
          <p15:clr>
            <a:srgbClr val="FBAE40"/>
          </p15:clr>
        </p15:guide>
        <p15:guide id="7" orient="horz" pos="1224">
          <p15:clr>
            <a:srgbClr val="FBAE40"/>
          </p15:clr>
        </p15:guide>
        <p15:guide id="8" orient="horz" pos="1440">
          <p15:clr>
            <a:srgbClr val="FBAE40"/>
          </p15:clr>
        </p15:guide>
        <p15:guide id="9" orient="horz" pos="552">
          <p15:clr>
            <a:srgbClr val="FBAE40"/>
          </p15:clr>
        </p15:guide>
        <p15:guide id="10" pos="5352">
          <p15:clr>
            <a:srgbClr val="FBAE40"/>
          </p15:clr>
        </p15:guide>
        <p15:guide id="11" pos="3648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el 3">
  <p:cSld name="Titel 3">
    <p:bg>
      <p:bgPr>
        <a:solidFill>
          <a:schemeClr val="lt1"/>
        </a:solidFill>
        <a:effectLst/>
      </p:bgPr>
    </p:bg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12"/>
          <p:cNvSpPr txBox="1">
            <a:spLocks noGrp="1"/>
          </p:cNvSpPr>
          <p:nvPr>
            <p:ph type="ctrTitle"/>
          </p:nvPr>
        </p:nvSpPr>
        <p:spPr>
          <a:xfrm>
            <a:off x="594360" y="411479"/>
            <a:ext cx="5486400" cy="3291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6000"/>
              <a:buFont typeface="Play"/>
              <a:buNone/>
              <a:defRPr sz="6000" b="1" i="0">
                <a:solidFill>
                  <a:srgbClr val="3F3F3F"/>
                </a:solidFill>
                <a:latin typeface="Play"/>
                <a:ea typeface="Play"/>
                <a:cs typeface="Play"/>
                <a:sym typeface="Play"/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12"/>
          <p:cNvSpPr txBox="1">
            <a:spLocks noGrp="1"/>
          </p:cNvSpPr>
          <p:nvPr>
            <p:ph type="body" idx="1"/>
          </p:nvPr>
        </p:nvSpPr>
        <p:spPr>
          <a:xfrm>
            <a:off x="594360" y="4549552"/>
            <a:ext cx="5486400" cy="16459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4"/>
              </a:buClr>
              <a:buSzPts val="2400"/>
              <a:buNone/>
              <a:defRPr sz="2400" b="1" i="0">
                <a:solidFill>
                  <a:schemeClr val="accent4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482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4000"/>
              <a:buChar char="•"/>
              <a:defRPr sz="4000"/>
            </a:lvl2pPr>
            <a:lvl3pPr marL="1371600" lvl="2" indent="-482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4000"/>
              <a:buChar char="•"/>
              <a:defRPr sz="4000"/>
            </a:lvl3pPr>
            <a:lvl4pPr marL="1828800" lvl="3" indent="-482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4000"/>
              <a:buChar char="•"/>
              <a:defRPr sz="4000"/>
            </a:lvl4pPr>
            <a:lvl5pPr marL="2286000" lvl="4" indent="-482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4000"/>
              <a:buChar char="•"/>
              <a:defRPr sz="40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cxnSp>
        <p:nvCxnSpPr>
          <p:cNvPr id="41" name="Google Shape;41;p12"/>
          <p:cNvCxnSpPr/>
          <p:nvPr/>
        </p:nvCxnSpPr>
        <p:spPr>
          <a:xfrm>
            <a:off x="594360" y="3950208"/>
            <a:ext cx="2133600" cy="3992"/>
          </a:xfrm>
          <a:prstGeom prst="straightConnector1">
            <a:avLst/>
          </a:prstGeom>
          <a:noFill/>
          <a:ln w="101600" cap="flat" cmpd="sng">
            <a:solidFill>
              <a:schemeClr val="accent4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42" name="Google Shape;42;p12"/>
          <p:cNvSpPr/>
          <p:nvPr/>
        </p:nvSpPr>
        <p:spPr>
          <a:xfrm>
            <a:off x="10879755" y="-1244903"/>
            <a:ext cx="2624490" cy="2489806"/>
          </a:xfrm>
          <a:prstGeom prst="pie">
            <a:avLst>
              <a:gd name="adj1" fmla="val 5413995"/>
              <a:gd name="adj2" fmla="val 10826281"/>
            </a:avLst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3" name="Google Shape;43;p12"/>
          <p:cNvSpPr/>
          <p:nvPr/>
        </p:nvSpPr>
        <p:spPr>
          <a:xfrm>
            <a:off x="6210036" y="-1896488"/>
            <a:ext cx="3792975" cy="3792975"/>
          </a:xfrm>
          <a:prstGeom prst="pie">
            <a:avLst>
              <a:gd name="adj1" fmla="val 0"/>
              <a:gd name="adj2" fmla="val 10851802"/>
            </a:avLst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4" name="Google Shape;44;p12"/>
          <p:cNvSpPr/>
          <p:nvPr/>
        </p:nvSpPr>
        <p:spPr>
          <a:xfrm rot="5400000">
            <a:off x="10295512" y="1532512"/>
            <a:ext cx="3792975" cy="3792975"/>
          </a:xfrm>
          <a:prstGeom prst="pie">
            <a:avLst>
              <a:gd name="adj1" fmla="val 0"/>
              <a:gd name="adj2" fmla="val 10837603"/>
            </a:avLst>
          </a:prstGeom>
          <a:solidFill>
            <a:srgbClr val="64B1BE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el 2">
  <p:cSld name="Titel 2">
    <p:bg>
      <p:bgPr>
        <a:solidFill>
          <a:schemeClr val="lt1"/>
        </a:solidFill>
        <a:effectLst/>
      </p:bgPr>
    </p:bg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3"/>
          <p:cNvSpPr txBox="1">
            <a:spLocks noGrp="1"/>
          </p:cNvSpPr>
          <p:nvPr>
            <p:ph type="ctrTitle"/>
          </p:nvPr>
        </p:nvSpPr>
        <p:spPr>
          <a:xfrm>
            <a:off x="6299835" y="430529"/>
            <a:ext cx="5486400" cy="3291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6000"/>
              <a:buFont typeface="Play"/>
              <a:buNone/>
              <a:defRPr sz="6000" b="1" i="0">
                <a:solidFill>
                  <a:srgbClr val="3F3F3F"/>
                </a:solidFill>
                <a:latin typeface="Play"/>
                <a:ea typeface="Play"/>
                <a:cs typeface="Play"/>
                <a:sym typeface="Play"/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13"/>
          <p:cNvSpPr txBox="1">
            <a:spLocks noGrp="1"/>
          </p:cNvSpPr>
          <p:nvPr>
            <p:ph type="body" idx="1"/>
          </p:nvPr>
        </p:nvSpPr>
        <p:spPr>
          <a:xfrm>
            <a:off x="6299835" y="4568602"/>
            <a:ext cx="5486400" cy="16459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4"/>
              </a:buClr>
              <a:buSzPts val="2400"/>
              <a:buNone/>
              <a:defRPr sz="2400" b="1" i="0">
                <a:solidFill>
                  <a:schemeClr val="accent4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482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4000"/>
              <a:buChar char="•"/>
              <a:defRPr sz="4000"/>
            </a:lvl2pPr>
            <a:lvl3pPr marL="1371600" lvl="2" indent="-482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4000"/>
              <a:buChar char="•"/>
              <a:defRPr sz="4000"/>
            </a:lvl3pPr>
            <a:lvl4pPr marL="1828800" lvl="3" indent="-482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4000"/>
              <a:buChar char="•"/>
              <a:defRPr sz="4000"/>
            </a:lvl4pPr>
            <a:lvl5pPr marL="2286000" lvl="4" indent="-482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4000"/>
              <a:buChar char="•"/>
              <a:defRPr sz="40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cxnSp>
        <p:nvCxnSpPr>
          <p:cNvPr id="48" name="Google Shape;48;p13"/>
          <p:cNvCxnSpPr/>
          <p:nvPr/>
        </p:nvCxnSpPr>
        <p:spPr>
          <a:xfrm>
            <a:off x="6309360" y="3950208"/>
            <a:ext cx="2133600" cy="3992"/>
          </a:xfrm>
          <a:prstGeom prst="straightConnector1">
            <a:avLst/>
          </a:prstGeom>
          <a:noFill/>
          <a:ln w="101600" cap="flat" cmpd="sng">
            <a:solidFill>
              <a:schemeClr val="accent4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49" name="Google Shape;49;p13"/>
          <p:cNvSpPr>
            <a:spLocks noGrp="1"/>
          </p:cNvSpPr>
          <p:nvPr>
            <p:ph type="pic" idx="2"/>
          </p:nvPr>
        </p:nvSpPr>
        <p:spPr>
          <a:xfrm>
            <a:off x="0" y="-11113"/>
            <a:ext cx="5628068" cy="6858000"/>
          </a:xfrm>
          <a:prstGeom prst="flowChartDelay">
            <a:avLst/>
          </a:prstGeom>
          <a:solidFill>
            <a:srgbClr val="87C3CD"/>
          </a:solidFill>
          <a:ln>
            <a:noFill/>
          </a:ln>
        </p:spPr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el">
  <p:cSld name="Titel">
    <p:bg>
      <p:bgPr>
        <a:solidFill>
          <a:schemeClr val="lt1"/>
        </a:solidFill>
        <a:effectLst/>
      </p:bgPr>
    </p:bg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4"/>
          <p:cNvSpPr txBox="1">
            <a:spLocks noGrp="1"/>
          </p:cNvSpPr>
          <p:nvPr>
            <p:ph type="ctrTitle"/>
          </p:nvPr>
        </p:nvSpPr>
        <p:spPr>
          <a:xfrm>
            <a:off x="6309904" y="411479"/>
            <a:ext cx="5486400" cy="3291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6000"/>
              <a:buFont typeface="Play"/>
              <a:buNone/>
              <a:defRPr sz="6000" b="1" i="0">
                <a:solidFill>
                  <a:srgbClr val="3F3F3F"/>
                </a:solidFill>
                <a:latin typeface="Play"/>
                <a:ea typeface="Play"/>
                <a:cs typeface="Play"/>
                <a:sym typeface="Play"/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cxnSp>
        <p:nvCxnSpPr>
          <p:cNvPr id="52" name="Google Shape;52;p14"/>
          <p:cNvCxnSpPr/>
          <p:nvPr/>
        </p:nvCxnSpPr>
        <p:spPr>
          <a:xfrm>
            <a:off x="6309360" y="3950208"/>
            <a:ext cx="2133600" cy="3992"/>
          </a:xfrm>
          <a:prstGeom prst="straightConnector1">
            <a:avLst/>
          </a:prstGeom>
          <a:noFill/>
          <a:ln w="101600" cap="flat" cmpd="sng">
            <a:solidFill>
              <a:schemeClr val="accent4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53" name="Google Shape;53;p14"/>
          <p:cNvSpPr txBox="1">
            <a:spLocks noGrp="1"/>
          </p:cNvSpPr>
          <p:nvPr>
            <p:ph type="body" idx="1"/>
          </p:nvPr>
        </p:nvSpPr>
        <p:spPr>
          <a:xfrm>
            <a:off x="6309905" y="4549552"/>
            <a:ext cx="5486400" cy="16459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4"/>
              </a:buClr>
              <a:buSzPts val="2400"/>
              <a:buNone/>
              <a:defRPr sz="2400" b="1" i="0">
                <a:solidFill>
                  <a:schemeClr val="accent4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482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4000"/>
              <a:buChar char="•"/>
              <a:defRPr sz="4000"/>
            </a:lvl2pPr>
            <a:lvl3pPr marL="1371600" lvl="2" indent="-482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4000"/>
              <a:buChar char="•"/>
              <a:defRPr sz="4000"/>
            </a:lvl3pPr>
            <a:lvl4pPr marL="1828800" lvl="3" indent="-482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4000"/>
              <a:buChar char="•"/>
              <a:defRPr sz="4000"/>
            </a:lvl4pPr>
            <a:lvl5pPr marL="2286000" lvl="4" indent="-482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4000"/>
              <a:buChar char="•"/>
              <a:defRPr sz="40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4" name="Google Shape;54;p14"/>
          <p:cNvSpPr/>
          <p:nvPr/>
        </p:nvSpPr>
        <p:spPr>
          <a:xfrm rot="-5400000">
            <a:off x="-1994302" y="2784058"/>
            <a:ext cx="3988604" cy="4143593"/>
          </a:xfrm>
          <a:prstGeom prst="pie">
            <a:avLst>
              <a:gd name="adj1" fmla="val 0"/>
              <a:gd name="adj2" fmla="val 10795612"/>
            </a:avLst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" name="Google Shape;55;p14"/>
          <p:cNvSpPr/>
          <p:nvPr/>
        </p:nvSpPr>
        <p:spPr>
          <a:xfrm rot="10800000">
            <a:off x="1657654" y="5606713"/>
            <a:ext cx="2376839" cy="2502573"/>
          </a:xfrm>
          <a:prstGeom prst="pie">
            <a:avLst>
              <a:gd name="adj1" fmla="val 0"/>
              <a:gd name="adj2" fmla="val 10851802"/>
            </a:avLst>
          </a:prstGeom>
          <a:solidFill>
            <a:srgbClr val="64B1BE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6" name="Google Shape;56;p14"/>
          <p:cNvSpPr/>
          <p:nvPr/>
        </p:nvSpPr>
        <p:spPr>
          <a:xfrm rot="-8153822">
            <a:off x="691437" y="2439793"/>
            <a:ext cx="1375053" cy="1406890"/>
          </a:xfrm>
          <a:prstGeom prst="ellipse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el und zwei Inhalte 2">
  <p:cSld name="Titel und zwei Inhalte 2">
    <p:bg>
      <p:bgPr>
        <a:solidFill>
          <a:schemeClr val="lt1"/>
        </a:solidFill>
        <a:effectLst/>
      </p:bgPr>
    </p:bg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5"/>
          <p:cNvSpPr txBox="1">
            <a:spLocks noGrp="1"/>
          </p:cNvSpPr>
          <p:nvPr>
            <p:ph type="title"/>
          </p:nvPr>
        </p:nvSpPr>
        <p:spPr>
          <a:xfrm>
            <a:off x="594360" y="278129"/>
            <a:ext cx="9778365" cy="14945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4400"/>
              <a:buFont typeface="Play"/>
              <a:buNone/>
              <a:defRPr sz="4400" b="1" i="0">
                <a:solidFill>
                  <a:srgbClr val="3F3F3F"/>
                </a:solidFill>
                <a:latin typeface="Play"/>
                <a:ea typeface="Play"/>
                <a:cs typeface="Play"/>
                <a:sym typeface="Play"/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5"/>
          <p:cNvSpPr txBox="1">
            <a:spLocks noGrp="1"/>
          </p:cNvSpPr>
          <p:nvPr>
            <p:ph type="body" idx="1"/>
          </p:nvPr>
        </p:nvSpPr>
        <p:spPr>
          <a:xfrm>
            <a:off x="594360" y="2676525"/>
            <a:ext cx="4490827" cy="35974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rgbClr val="3F3F3F"/>
              </a:buClr>
              <a:buSzPts val="2000"/>
              <a:buFont typeface="Arial"/>
              <a:buNone/>
              <a:defRPr sz="2000"/>
            </a:lvl1pPr>
            <a:lvl2pPr marL="914400" lvl="1" indent="-3556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rgbClr val="3F3F3F"/>
              </a:buClr>
              <a:buSzPts val="2000"/>
              <a:buChar char="•"/>
              <a:defRPr sz="2000"/>
            </a:lvl2pPr>
            <a:lvl3pPr marL="1371600" lvl="2" indent="-3556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rgbClr val="3F3F3F"/>
              </a:buClr>
              <a:buSzPts val="2000"/>
              <a:buChar char="•"/>
              <a:defRPr sz="2000"/>
            </a:lvl3pPr>
            <a:lvl4pPr marL="1828800" lvl="3" indent="-3556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rgbClr val="3F3F3F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rgbClr val="3F3F3F"/>
              </a:buClr>
              <a:buSzPts val="2000"/>
              <a:buChar char="•"/>
              <a:defRPr sz="20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0" name="Google Shape;60;p15"/>
          <p:cNvSpPr txBox="1">
            <a:spLocks noGrp="1"/>
          </p:cNvSpPr>
          <p:nvPr>
            <p:ph type="body" idx="2"/>
          </p:nvPr>
        </p:nvSpPr>
        <p:spPr>
          <a:xfrm>
            <a:off x="5881898" y="2676525"/>
            <a:ext cx="4490827" cy="35974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rgbClr val="3F3F3F"/>
              </a:buClr>
              <a:buSzPts val="2000"/>
              <a:buFont typeface="Arial"/>
              <a:buNone/>
              <a:defRPr sz="2000"/>
            </a:lvl1pPr>
            <a:lvl2pPr marL="914400" lvl="1" indent="-3556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rgbClr val="3F3F3F"/>
              </a:buClr>
              <a:buSzPts val="2000"/>
              <a:buChar char="•"/>
              <a:defRPr sz="2000"/>
            </a:lvl2pPr>
            <a:lvl3pPr marL="1371600" lvl="2" indent="-3556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rgbClr val="3F3F3F"/>
              </a:buClr>
              <a:buSzPts val="2000"/>
              <a:buChar char="•"/>
              <a:defRPr sz="2000"/>
            </a:lvl3pPr>
            <a:lvl4pPr marL="1828800" lvl="3" indent="-3556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rgbClr val="3F3F3F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rgbClr val="3F3F3F"/>
              </a:buClr>
              <a:buSzPts val="2000"/>
              <a:buChar char="•"/>
              <a:defRPr sz="20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1" name="Google Shape;61;p15"/>
          <p:cNvSpPr txBox="1">
            <a:spLocks noGrp="1"/>
          </p:cNvSpPr>
          <p:nvPr>
            <p:ph type="sldNum" idx="12"/>
          </p:nvPr>
        </p:nvSpPr>
        <p:spPr>
          <a:xfrm>
            <a:off x="594360" y="6332220"/>
            <a:ext cx="523240" cy="2476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0" marR="0" lvl="0" indent="0" algn="l">
              <a:spcBef>
                <a:spcPts val="0"/>
              </a:spcBef>
              <a:buNone/>
              <a:defRPr sz="1100" b="1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>
              <a:spcBef>
                <a:spcPts val="0"/>
              </a:spcBef>
              <a:buNone/>
              <a:defRPr sz="1100" b="1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>
              <a:spcBef>
                <a:spcPts val="0"/>
              </a:spcBef>
              <a:buNone/>
              <a:defRPr sz="1100" b="1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>
              <a:spcBef>
                <a:spcPts val="0"/>
              </a:spcBef>
              <a:buNone/>
              <a:defRPr sz="1100" b="1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>
              <a:spcBef>
                <a:spcPts val="0"/>
              </a:spcBef>
              <a:buNone/>
              <a:defRPr sz="1100" b="1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>
              <a:spcBef>
                <a:spcPts val="0"/>
              </a:spcBef>
              <a:buNone/>
              <a:defRPr sz="1100" b="1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>
              <a:spcBef>
                <a:spcPts val="0"/>
              </a:spcBef>
              <a:buNone/>
              <a:defRPr sz="1100" b="1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>
              <a:spcBef>
                <a:spcPts val="0"/>
              </a:spcBef>
              <a:buNone/>
              <a:defRPr sz="1100" b="1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>
              <a:spcBef>
                <a:spcPts val="0"/>
              </a:spcBef>
              <a:buNone/>
              <a:defRPr sz="1100" b="1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/>
              <a:t>‹Nr.›</a:t>
            </a:fld>
            <a:endParaRPr/>
          </a:p>
        </p:txBody>
      </p:sp>
      <p:sp>
        <p:nvSpPr>
          <p:cNvPr id="62" name="Google Shape;62;p15"/>
          <p:cNvSpPr txBox="1">
            <a:spLocks noGrp="1"/>
          </p:cNvSpPr>
          <p:nvPr>
            <p:ph type="dt" idx="10"/>
          </p:nvPr>
        </p:nvSpPr>
        <p:spPr>
          <a:xfrm>
            <a:off x="1133648" y="6332220"/>
            <a:ext cx="1313180" cy="2476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cxnSp>
        <p:nvCxnSpPr>
          <p:cNvPr id="63" name="Google Shape;63;p15"/>
          <p:cNvCxnSpPr/>
          <p:nvPr/>
        </p:nvCxnSpPr>
        <p:spPr>
          <a:xfrm>
            <a:off x="594360" y="2148840"/>
            <a:ext cx="2133600" cy="3992"/>
          </a:xfrm>
          <a:prstGeom prst="straightConnector1">
            <a:avLst/>
          </a:prstGeom>
          <a:noFill/>
          <a:ln w="101600" cap="flat" cmpd="sng">
            <a:solidFill>
              <a:schemeClr val="accent4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64" name="Google Shape;64;p15"/>
          <p:cNvSpPr/>
          <p:nvPr/>
        </p:nvSpPr>
        <p:spPr>
          <a:xfrm>
            <a:off x="9879382" y="-1169095"/>
            <a:ext cx="2338190" cy="2338190"/>
          </a:xfrm>
          <a:prstGeom prst="pie">
            <a:avLst>
              <a:gd name="adj1" fmla="val 0"/>
              <a:gd name="adj2" fmla="val 10795612"/>
            </a:avLst>
          </a:prstGeom>
          <a:solidFill>
            <a:srgbClr val="AFD7DD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5" name="Google Shape;65;p15"/>
          <p:cNvSpPr/>
          <p:nvPr/>
        </p:nvSpPr>
        <p:spPr>
          <a:xfrm>
            <a:off x="8335968" y="-706089"/>
            <a:ext cx="1393345" cy="1412178"/>
          </a:xfrm>
          <a:prstGeom prst="pie">
            <a:avLst>
              <a:gd name="adj1" fmla="val 0"/>
              <a:gd name="adj2" fmla="val 10851802"/>
            </a:avLst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6" name="Google Shape;66;p15"/>
          <p:cNvSpPr/>
          <p:nvPr/>
        </p:nvSpPr>
        <p:spPr>
          <a:xfrm>
            <a:off x="9624160" y="313424"/>
            <a:ext cx="1157486" cy="1157486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>
          <p15:clr>
            <a:srgbClr val="FBAE40"/>
          </p15:clr>
        </p15:guide>
        <p15:guide id="3" pos="2880">
          <p15:clr>
            <a:srgbClr val="FBAE40"/>
          </p15:clr>
        </p15:guide>
        <p15:guide id="4" pos="5160">
          <p15:clr>
            <a:srgbClr val="FBAE40"/>
          </p15:clr>
        </p15:guide>
        <p15:guide id="5" pos="2520">
          <p15:clr>
            <a:srgbClr val="FBAE40"/>
          </p15:clr>
        </p15:guide>
        <p15:guide id="6" pos="4800">
          <p15:clr>
            <a:srgbClr val="FBAE40"/>
          </p15:clr>
        </p15:guide>
        <p15:guide id="7" orient="horz" pos="1224">
          <p15:clr>
            <a:srgbClr val="FBAE40"/>
          </p15:clr>
        </p15:guide>
        <p15:guide id="8" orient="horz" pos="1392">
          <p15:clr>
            <a:srgbClr val="FBAE40"/>
          </p15:clr>
        </p15:guide>
        <p15:guide id="9" orient="horz" pos="552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el und Inhalt ">
  <p:cSld name="Titel und Inhalt ">
    <p:bg>
      <p:bgPr>
        <a:solidFill>
          <a:schemeClr val="lt1"/>
        </a:solidFill>
        <a:effectLst/>
      </p:bgPr>
    </p:bg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6"/>
          <p:cNvSpPr txBox="1">
            <a:spLocks noGrp="1"/>
          </p:cNvSpPr>
          <p:nvPr>
            <p:ph type="title"/>
          </p:nvPr>
        </p:nvSpPr>
        <p:spPr>
          <a:xfrm>
            <a:off x="6318885" y="3499667"/>
            <a:ext cx="4939666" cy="25428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4400"/>
              <a:buFont typeface="Play"/>
              <a:buNone/>
              <a:defRPr sz="4400" b="1" i="0">
                <a:solidFill>
                  <a:srgbClr val="3F3F3F"/>
                </a:solidFill>
                <a:latin typeface="Play"/>
                <a:ea typeface="Play"/>
                <a:cs typeface="Play"/>
                <a:sym typeface="Play"/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cxnSp>
        <p:nvCxnSpPr>
          <p:cNvPr id="69" name="Google Shape;69;p16"/>
          <p:cNvCxnSpPr/>
          <p:nvPr/>
        </p:nvCxnSpPr>
        <p:spPr>
          <a:xfrm>
            <a:off x="6347460" y="6313170"/>
            <a:ext cx="2133600" cy="3992"/>
          </a:xfrm>
          <a:prstGeom prst="straightConnector1">
            <a:avLst/>
          </a:prstGeom>
          <a:noFill/>
          <a:ln w="101600" cap="flat" cmpd="sng">
            <a:solidFill>
              <a:schemeClr val="accent4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70" name="Google Shape;70;p16"/>
          <p:cNvSpPr txBox="1">
            <a:spLocks noGrp="1"/>
          </p:cNvSpPr>
          <p:nvPr>
            <p:ph type="body" idx="1"/>
          </p:nvPr>
        </p:nvSpPr>
        <p:spPr>
          <a:xfrm>
            <a:off x="603885" y="457201"/>
            <a:ext cx="5198269" cy="2305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274300" rIns="91425" bIns="45700" anchor="t" anchorCtr="0">
            <a:normAutofit/>
          </a:bodyPr>
          <a:lstStyle>
            <a:lvl1pPr marL="457200" lvl="0" indent="-3556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rgbClr val="3F3F3F"/>
              </a:buClr>
              <a:buSzPts val="2000"/>
              <a:buFont typeface="Play"/>
              <a:buAutoNum type="arabicPeriod"/>
              <a:defRPr sz="2000"/>
            </a:lvl1pPr>
            <a:lvl2pPr marL="914400" lvl="1" indent="-3556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rgbClr val="3F3F3F"/>
              </a:buClr>
              <a:buSzPts val="2000"/>
              <a:buFont typeface="Play"/>
              <a:buAutoNum type="alphaLcPeriod"/>
              <a:defRPr sz="2000"/>
            </a:lvl2pPr>
            <a:lvl3pPr marL="1371600" lvl="2" indent="-3556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rgbClr val="3F3F3F"/>
              </a:buClr>
              <a:buSzPts val="2000"/>
              <a:buFont typeface="Play"/>
              <a:buAutoNum type="arabicParenR"/>
              <a:defRPr sz="2000"/>
            </a:lvl3pPr>
            <a:lvl4pPr marL="1828800" lvl="3" indent="-2286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rgbClr val="3F3F3F"/>
              </a:buClr>
              <a:buSzPts val="2000"/>
              <a:buFont typeface="Play"/>
              <a:buNone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rgbClr val="3F3F3F"/>
              </a:buClr>
              <a:buSzPts val="2000"/>
              <a:buFont typeface="Play"/>
              <a:buAutoNum type="arabicPeriod"/>
              <a:defRPr sz="20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16"/>
          <p:cNvSpPr txBox="1">
            <a:spLocks noGrp="1"/>
          </p:cNvSpPr>
          <p:nvPr>
            <p:ph type="body" idx="2"/>
          </p:nvPr>
        </p:nvSpPr>
        <p:spPr>
          <a:xfrm>
            <a:off x="594360" y="2810595"/>
            <a:ext cx="5198269" cy="33195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rgbClr val="3F3F3F"/>
              </a:buClr>
              <a:buSzPts val="2000"/>
              <a:buFont typeface="Arial"/>
              <a:buNone/>
              <a:defRPr sz="2000"/>
            </a:lvl1pPr>
            <a:lvl2pPr marL="914400" lvl="1" indent="-3556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rgbClr val="3F3F3F"/>
              </a:buClr>
              <a:buSzPts val="2000"/>
              <a:buChar char="•"/>
              <a:defRPr sz="2000"/>
            </a:lvl2pPr>
            <a:lvl3pPr marL="1371600" lvl="2" indent="-3556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rgbClr val="3F3F3F"/>
              </a:buClr>
              <a:buSzPts val="2000"/>
              <a:buChar char="•"/>
              <a:defRPr sz="2000"/>
            </a:lvl3pPr>
            <a:lvl4pPr marL="1828800" lvl="3" indent="-3556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rgbClr val="3F3F3F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rgbClr val="3F3F3F"/>
              </a:buClr>
              <a:buSzPts val="2000"/>
              <a:buChar char="•"/>
              <a:defRPr sz="20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2" name="Google Shape;72;p16"/>
          <p:cNvSpPr txBox="1">
            <a:spLocks noGrp="1"/>
          </p:cNvSpPr>
          <p:nvPr>
            <p:ph type="sldNum" idx="12"/>
          </p:nvPr>
        </p:nvSpPr>
        <p:spPr>
          <a:xfrm>
            <a:off x="594360" y="6332220"/>
            <a:ext cx="523240" cy="2476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0" marR="0" lvl="0" indent="0" algn="l">
              <a:spcBef>
                <a:spcPts val="0"/>
              </a:spcBef>
              <a:buNone/>
              <a:defRPr sz="1100" b="1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>
              <a:spcBef>
                <a:spcPts val="0"/>
              </a:spcBef>
              <a:buNone/>
              <a:defRPr sz="1100" b="1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>
              <a:spcBef>
                <a:spcPts val="0"/>
              </a:spcBef>
              <a:buNone/>
              <a:defRPr sz="1100" b="1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>
              <a:spcBef>
                <a:spcPts val="0"/>
              </a:spcBef>
              <a:buNone/>
              <a:defRPr sz="1100" b="1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>
              <a:spcBef>
                <a:spcPts val="0"/>
              </a:spcBef>
              <a:buNone/>
              <a:defRPr sz="1100" b="1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>
              <a:spcBef>
                <a:spcPts val="0"/>
              </a:spcBef>
              <a:buNone/>
              <a:defRPr sz="1100" b="1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>
              <a:spcBef>
                <a:spcPts val="0"/>
              </a:spcBef>
              <a:buNone/>
              <a:defRPr sz="1100" b="1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>
              <a:spcBef>
                <a:spcPts val="0"/>
              </a:spcBef>
              <a:buNone/>
              <a:defRPr sz="1100" b="1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>
              <a:spcBef>
                <a:spcPts val="0"/>
              </a:spcBef>
              <a:buNone/>
              <a:defRPr sz="1100" b="1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/>
              <a:t>‹Nr.›</a:t>
            </a:fld>
            <a:endParaRPr/>
          </a:p>
        </p:txBody>
      </p:sp>
      <p:sp>
        <p:nvSpPr>
          <p:cNvPr id="73" name="Google Shape;73;p16"/>
          <p:cNvSpPr txBox="1">
            <a:spLocks noGrp="1"/>
          </p:cNvSpPr>
          <p:nvPr>
            <p:ph type="dt" idx="10"/>
          </p:nvPr>
        </p:nvSpPr>
        <p:spPr>
          <a:xfrm>
            <a:off x="1133648" y="6332220"/>
            <a:ext cx="1313180" cy="2476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6"/>
          <p:cNvSpPr/>
          <p:nvPr/>
        </p:nvSpPr>
        <p:spPr>
          <a:xfrm>
            <a:off x="8601559" y="-1416132"/>
            <a:ext cx="2848220" cy="2848220"/>
          </a:xfrm>
          <a:prstGeom prst="pie">
            <a:avLst>
              <a:gd name="adj1" fmla="val 0"/>
              <a:gd name="adj2" fmla="val 10795612"/>
            </a:avLst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5" name="Google Shape;75;p16"/>
          <p:cNvSpPr/>
          <p:nvPr/>
        </p:nvSpPr>
        <p:spPr>
          <a:xfrm>
            <a:off x="6179401" y="-908076"/>
            <a:ext cx="1807674" cy="1832107"/>
          </a:xfrm>
          <a:prstGeom prst="pie">
            <a:avLst>
              <a:gd name="adj1" fmla="val 0"/>
              <a:gd name="adj2" fmla="val 10851802"/>
            </a:avLst>
          </a:prstGeom>
          <a:solidFill>
            <a:srgbClr val="64B1BE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" name="Google Shape;76;p16"/>
          <p:cNvSpPr/>
          <p:nvPr/>
        </p:nvSpPr>
        <p:spPr>
          <a:xfrm>
            <a:off x="7827282" y="1627027"/>
            <a:ext cx="1307555" cy="1307555"/>
          </a:xfrm>
          <a:prstGeom prst="ellipse">
            <a:avLst/>
          </a:prstGeom>
          <a:solidFill>
            <a:srgbClr val="CBE277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>
          <p15:clr>
            <a:srgbClr val="FBAE40"/>
          </p15:clr>
        </p15:guide>
        <p15:guide id="3" pos="2880">
          <p15:clr>
            <a:srgbClr val="FBAE40"/>
          </p15:clr>
        </p15:guide>
        <p15:guide id="4" pos="5160">
          <p15:clr>
            <a:srgbClr val="FBAE40"/>
          </p15:clr>
        </p15:guide>
        <p15:guide id="5" pos="2520">
          <p15:clr>
            <a:srgbClr val="FBAE40"/>
          </p15:clr>
        </p15:guide>
        <p15:guide id="6" pos="4800">
          <p15:clr>
            <a:srgbClr val="FBAE40"/>
          </p15:clr>
        </p15:guide>
        <p15:guide id="7" orient="horz" pos="1224">
          <p15:clr>
            <a:srgbClr val="FBAE40"/>
          </p15:clr>
        </p15:guide>
        <p15:guide id="8" orient="horz" pos="1392">
          <p15:clr>
            <a:srgbClr val="FBAE40"/>
          </p15:clr>
        </p15:guide>
        <p15:guide id="9" orient="horz" pos="552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elinhalt und Bild">
  <p:cSld name="Titelinhalt und Bild">
    <p:bg>
      <p:bgPr>
        <a:solidFill>
          <a:schemeClr val="lt1"/>
        </a:solidFill>
        <a:effectLst/>
      </p:bgPr>
    </p:bg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7"/>
          <p:cNvSpPr txBox="1">
            <a:spLocks noGrp="1"/>
          </p:cNvSpPr>
          <p:nvPr>
            <p:ph type="title"/>
          </p:nvPr>
        </p:nvSpPr>
        <p:spPr>
          <a:xfrm>
            <a:off x="575310" y="278129"/>
            <a:ext cx="5063490" cy="23540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4400"/>
              <a:buFont typeface="Play"/>
              <a:buNone/>
              <a:defRPr sz="4400" b="1" i="0">
                <a:solidFill>
                  <a:srgbClr val="3F3F3F"/>
                </a:solidFill>
                <a:latin typeface="Play"/>
                <a:ea typeface="Play"/>
                <a:cs typeface="Play"/>
                <a:sym typeface="Play"/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7"/>
          <p:cNvSpPr txBox="1">
            <a:spLocks noGrp="1"/>
          </p:cNvSpPr>
          <p:nvPr>
            <p:ph type="body" idx="1"/>
          </p:nvPr>
        </p:nvSpPr>
        <p:spPr>
          <a:xfrm>
            <a:off x="594360" y="3279579"/>
            <a:ext cx="5044440" cy="29944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228600" rIns="0" bIns="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rgbClr val="3F3F3F"/>
              </a:buClr>
              <a:buSzPts val="2000"/>
              <a:buFont typeface="Arial"/>
              <a:buNone/>
              <a:defRPr sz="2000"/>
            </a:lvl1pPr>
            <a:lvl2pPr marL="914400" lvl="1" indent="-3556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rgbClr val="3F3F3F"/>
              </a:buClr>
              <a:buSzPts val="2000"/>
              <a:buChar char="•"/>
              <a:defRPr sz="2000"/>
            </a:lvl2pPr>
            <a:lvl3pPr marL="1371600" lvl="2" indent="-3556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rgbClr val="3F3F3F"/>
              </a:buClr>
              <a:buSzPts val="2000"/>
              <a:buChar char="•"/>
              <a:defRPr sz="2000"/>
            </a:lvl3pPr>
            <a:lvl4pPr marL="1828800" lvl="3" indent="-3556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rgbClr val="3F3F3F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rgbClr val="3F3F3F"/>
              </a:buClr>
              <a:buSzPts val="2000"/>
              <a:buChar char="•"/>
              <a:defRPr sz="20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cxnSp>
        <p:nvCxnSpPr>
          <p:cNvPr id="80" name="Google Shape;80;p17"/>
          <p:cNvCxnSpPr/>
          <p:nvPr/>
        </p:nvCxnSpPr>
        <p:spPr>
          <a:xfrm>
            <a:off x="594360" y="2997459"/>
            <a:ext cx="2133600" cy="3992"/>
          </a:xfrm>
          <a:prstGeom prst="straightConnector1">
            <a:avLst/>
          </a:prstGeom>
          <a:noFill/>
          <a:ln w="101600" cap="flat" cmpd="sng">
            <a:solidFill>
              <a:schemeClr val="accent4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81" name="Google Shape;81;p17"/>
          <p:cNvSpPr>
            <a:spLocks noGrp="1"/>
          </p:cNvSpPr>
          <p:nvPr>
            <p:ph type="pic" idx="2"/>
          </p:nvPr>
        </p:nvSpPr>
        <p:spPr>
          <a:xfrm flipH="1">
            <a:off x="6733505" y="0"/>
            <a:ext cx="5458495" cy="6858000"/>
          </a:xfrm>
          <a:prstGeom prst="flowChartDelay">
            <a:avLst/>
          </a:prstGeom>
          <a:solidFill>
            <a:srgbClr val="87C3CD"/>
          </a:solidFill>
          <a:ln>
            <a:noFill/>
          </a:ln>
        </p:spPr>
      </p:sp>
      <p:sp>
        <p:nvSpPr>
          <p:cNvPr id="82" name="Google Shape;82;p17"/>
          <p:cNvSpPr txBox="1">
            <a:spLocks noGrp="1"/>
          </p:cNvSpPr>
          <p:nvPr>
            <p:ph type="sldNum" idx="12"/>
          </p:nvPr>
        </p:nvSpPr>
        <p:spPr>
          <a:xfrm>
            <a:off x="594360" y="6332220"/>
            <a:ext cx="523240" cy="2476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0" marR="0" lvl="0" indent="0" algn="l">
              <a:spcBef>
                <a:spcPts val="0"/>
              </a:spcBef>
              <a:buNone/>
              <a:defRPr sz="1100" b="1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>
              <a:spcBef>
                <a:spcPts val="0"/>
              </a:spcBef>
              <a:buNone/>
              <a:defRPr sz="1100" b="1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>
              <a:spcBef>
                <a:spcPts val="0"/>
              </a:spcBef>
              <a:buNone/>
              <a:defRPr sz="1100" b="1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>
              <a:spcBef>
                <a:spcPts val="0"/>
              </a:spcBef>
              <a:buNone/>
              <a:defRPr sz="1100" b="1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>
              <a:spcBef>
                <a:spcPts val="0"/>
              </a:spcBef>
              <a:buNone/>
              <a:defRPr sz="1100" b="1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>
              <a:spcBef>
                <a:spcPts val="0"/>
              </a:spcBef>
              <a:buNone/>
              <a:defRPr sz="1100" b="1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>
              <a:spcBef>
                <a:spcPts val="0"/>
              </a:spcBef>
              <a:buNone/>
              <a:defRPr sz="1100" b="1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>
              <a:spcBef>
                <a:spcPts val="0"/>
              </a:spcBef>
              <a:buNone/>
              <a:defRPr sz="1100" b="1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>
              <a:spcBef>
                <a:spcPts val="0"/>
              </a:spcBef>
              <a:buNone/>
              <a:defRPr sz="1100" b="1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/>
              <a:t>‹Nr.›</a:t>
            </a:fld>
            <a:endParaRPr/>
          </a:p>
        </p:txBody>
      </p:sp>
      <p:sp>
        <p:nvSpPr>
          <p:cNvPr id="83" name="Google Shape;83;p17"/>
          <p:cNvSpPr txBox="1">
            <a:spLocks noGrp="1"/>
          </p:cNvSpPr>
          <p:nvPr>
            <p:ph type="dt" idx="10"/>
          </p:nvPr>
        </p:nvSpPr>
        <p:spPr>
          <a:xfrm>
            <a:off x="1133648" y="6332220"/>
            <a:ext cx="1313180" cy="2476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>
          <p15:clr>
            <a:srgbClr val="FBAE40"/>
          </p15:clr>
        </p15:guide>
        <p15:guide id="3" pos="2880">
          <p15:clr>
            <a:srgbClr val="FBAE40"/>
          </p15:clr>
        </p15:guide>
        <p15:guide id="4" pos="5160">
          <p15:clr>
            <a:srgbClr val="FBAE40"/>
          </p15:clr>
        </p15:guide>
        <p15:guide id="5" pos="2520">
          <p15:clr>
            <a:srgbClr val="FBAE40"/>
          </p15:clr>
        </p15:guide>
        <p15:guide id="6" pos="4800">
          <p15:clr>
            <a:srgbClr val="FBAE40"/>
          </p15:clr>
        </p15:guide>
        <p15:guide id="7" orient="horz" pos="1224">
          <p15:clr>
            <a:srgbClr val="FBAE40"/>
          </p15:clr>
        </p15:guide>
        <p15:guide id="8" orient="horz" pos="1392">
          <p15:clr>
            <a:srgbClr val="FBAE40"/>
          </p15:clr>
        </p15:guide>
        <p15:guide id="9" orient="horz" pos="552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8"/>
          <p:cNvSpPr txBox="1">
            <a:spLocks noGrp="1"/>
          </p:cNvSpPr>
          <p:nvPr>
            <p:ph type="body" idx="1"/>
          </p:nvPr>
        </p:nvSpPr>
        <p:spPr>
          <a:xfrm>
            <a:off x="594360" y="1825625"/>
            <a:ext cx="1100328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3F3F3F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Google Shape;11;p8"/>
          <p:cNvSpPr txBox="1">
            <a:spLocks noGrp="1"/>
          </p:cNvSpPr>
          <p:nvPr>
            <p:ph type="title"/>
          </p:nvPr>
        </p:nvSpPr>
        <p:spPr>
          <a:xfrm>
            <a:off x="594360" y="365125"/>
            <a:ext cx="1100328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4400"/>
              <a:buFont typeface="Play"/>
              <a:buNone/>
              <a:defRPr sz="4400" b="1" i="0" u="none" strike="noStrike" cap="none">
                <a:solidFill>
                  <a:srgbClr val="3F3F3F"/>
                </a:solidFill>
                <a:latin typeface="Play"/>
                <a:ea typeface="Play"/>
                <a:cs typeface="Play"/>
                <a:sym typeface="Play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2"/>
                </a:solidFill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2"/>
                </a:solidFill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2"/>
                </a:solidFill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2"/>
                </a:solidFill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2"/>
                </a:solidFill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2"/>
                </a:solidFill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2"/>
                </a:solidFill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12" name="Google Shape;12;p8"/>
          <p:cNvSpPr txBox="1">
            <a:spLocks noGrp="1"/>
          </p:cNvSpPr>
          <p:nvPr>
            <p:ph type="dt" idx="10"/>
          </p:nvPr>
        </p:nvSpPr>
        <p:spPr>
          <a:xfrm>
            <a:off x="1133648" y="6332220"/>
            <a:ext cx="1313180" cy="2476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3" name="Google Shape;13;p8"/>
          <p:cNvSpPr txBox="1">
            <a:spLocks noGrp="1"/>
          </p:cNvSpPr>
          <p:nvPr>
            <p:ph type="sldNum" idx="12"/>
          </p:nvPr>
        </p:nvSpPr>
        <p:spPr>
          <a:xfrm>
            <a:off x="594360" y="6332220"/>
            <a:ext cx="523240" cy="2476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buNone/>
              <a:defRPr sz="11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spcBef>
                <a:spcPts val="0"/>
              </a:spcBef>
              <a:buNone/>
              <a:defRPr sz="11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spcBef>
                <a:spcPts val="0"/>
              </a:spcBef>
              <a:buNone/>
              <a:defRPr sz="11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spcBef>
                <a:spcPts val="0"/>
              </a:spcBef>
              <a:buNone/>
              <a:defRPr sz="11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spcBef>
                <a:spcPts val="0"/>
              </a:spcBef>
              <a:buNone/>
              <a:defRPr sz="11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 rtl="0">
              <a:spcBef>
                <a:spcPts val="0"/>
              </a:spcBef>
              <a:buNone/>
              <a:defRPr sz="11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 rtl="0">
              <a:spcBef>
                <a:spcPts val="0"/>
              </a:spcBef>
              <a:buNone/>
              <a:defRPr sz="11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 rtl="0">
              <a:spcBef>
                <a:spcPts val="0"/>
              </a:spcBef>
              <a:buNone/>
              <a:defRPr sz="11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 rtl="0">
              <a:spcBef>
                <a:spcPts val="0"/>
              </a:spcBef>
              <a:buNone/>
              <a:defRPr sz="11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/>
              <a:t>‹Nr.›</a:t>
            </a:fld>
            <a:endParaRPr/>
          </a:p>
        </p:txBody>
      </p:sp>
      <p:pic>
        <p:nvPicPr>
          <p:cNvPr id="14" name="Google Shape;14;p8" descr="Logo ProCure"/>
          <p:cNvPicPr preferRelativeResize="0"/>
          <p:nvPr/>
        </p:nvPicPr>
        <p:blipFill rotWithShape="1">
          <a:blip r:embed="rId15">
            <a:alphaModFix/>
          </a:blip>
          <a:srcRect/>
          <a:stretch/>
        </p:blipFill>
        <p:spPr>
          <a:xfrm>
            <a:off x="10419633" y="5890912"/>
            <a:ext cx="1307555" cy="713855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  <p15:guide id="3" pos="240">
          <p15:clr>
            <a:srgbClr val="547EBF"/>
          </p15:clr>
        </p15:guide>
        <p15:guide id="4" orient="horz" pos="240">
          <p15:clr>
            <a:srgbClr val="547EBF"/>
          </p15:clr>
        </p15:guide>
        <p15:guide id="5" pos="7440">
          <p15:clr>
            <a:srgbClr val="547EBF"/>
          </p15:clr>
        </p15:guide>
        <p15:guide id="6" orient="horz" pos="4080">
          <p15:clr>
            <a:srgbClr val="547EBF"/>
          </p15:clr>
        </p15:guide>
        <p15:guide id="7" pos="600">
          <p15:clr>
            <a:srgbClr val="547EBF"/>
          </p15:clr>
        </p15:guide>
        <p15:guide id="8" pos="3720">
          <p15:clr>
            <a:srgbClr val="547EBF"/>
          </p15:clr>
        </p15:guide>
        <p15:guide id="9" pos="2112">
          <p15:clr>
            <a:srgbClr val="547EBF"/>
          </p15:clr>
        </p15:guide>
        <p15:guide id="10" pos="1848">
          <p15:clr>
            <a:srgbClr val="547EBF"/>
          </p15:clr>
        </p15:guide>
        <p15:guide id="11" pos="5568">
          <p15:clr>
            <a:srgbClr val="547EBF"/>
          </p15:clr>
        </p15:guide>
        <p15:guide id="12" pos="5832">
          <p15:clr>
            <a:srgbClr val="547EBF"/>
          </p15:clr>
        </p15:guide>
        <p15:guide id="13" pos="4968">
          <p15:clr>
            <a:srgbClr val="9FCC3B"/>
          </p15:clr>
        </p15:guide>
        <p15:guide id="14" pos="5208">
          <p15:clr>
            <a:srgbClr val="9FCC3B"/>
          </p15:clr>
        </p15:guide>
        <p15:guide id="15" pos="2712">
          <p15:clr>
            <a:srgbClr val="9FCC3B"/>
          </p15:clr>
        </p15:guide>
        <p15:guide id="16" pos="2472">
          <p15:clr>
            <a:srgbClr val="9FCC3B"/>
          </p15:clr>
        </p15:guide>
        <p15:guide id="17" pos="39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1"/>
          <p:cNvSpPr txBox="1">
            <a:spLocks noGrp="1"/>
          </p:cNvSpPr>
          <p:nvPr>
            <p:ph type="ctrTitle"/>
          </p:nvPr>
        </p:nvSpPr>
        <p:spPr>
          <a:xfrm>
            <a:off x="2768600" y="899525"/>
            <a:ext cx="8909100" cy="276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6000"/>
              <a:buFont typeface="Play"/>
              <a:buNone/>
            </a:pPr>
            <a:r>
              <a:rPr lang="de-DE" dirty="0">
                <a:latin typeface="Aptos Serif" panose="02020604070405020304" pitchFamily="18" charset="0"/>
                <a:cs typeface="Aptos Serif" panose="02020604070405020304" pitchFamily="18" charset="0"/>
              </a:rPr>
              <a:t>Per la </a:t>
            </a:r>
            <a:r>
              <a:rPr lang="de-DE" dirty="0" err="1">
                <a:latin typeface="Aptos Serif" panose="02020604070405020304" pitchFamily="18" charset="0"/>
                <a:cs typeface="Aptos Serif" panose="02020604070405020304" pitchFamily="18" charset="0"/>
              </a:rPr>
              <a:t>Giusta</a:t>
            </a:r>
            <a:r>
              <a:rPr lang="de-DE" dirty="0">
                <a:latin typeface="Aptos Serif" panose="02020604070405020304" pitchFamily="18" charset="0"/>
                <a:cs typeface="Aptos Serif" panose="02020604070405020304" pitchFamily="18" charset="0"/>
              </a:rPr>
              <a:t> Causa</a:t>
            </a:r>
            <a:r>
              <a:rPr lang="de-DE" b="1" i="0" u="none" strike="noStrike" cap="none" dirty="0">
                <a:solidFill>
                  <a:srgbClr val="3F3F3F"/>
                </a:solidFill>
                <a:latin typeface="Aptos Serif" panose="02020604070405020304" pitchFamily="18" charset="0"/>
                <a:cs typeface="Aptos Serif" panose="02020604070405020304" pitchFamily="18" charset="0"/>
                <a:sym typeface="Play"/>
              </a:rPr>
              <a:t>: </a:t>
            </a:r>
            <a:endParaRPr b="1" i="0" u="none" strike="noStrike" cap="none" dirty="0">
              <a:solidFill>
                <a:srgbClr val="3F3F3F"/>
              </a:solidFill>
              <a:latin typeface="Aptos Serif" panose="02020604070405020304" pitchFamily="18" charset="0"/>
              <a:cs typeface="Aptos Serif" panose="02020604070405020304" pitchFamily="18" charset="0"/>
              <a:sym typeface="Play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6000"/>
              <a:buFont typeface="Play"/>
              <a:buNone/>
            </a:pPr>
            <a:r>
              <a:rPr lang="de-DE" sz="4400" b="1" i="0" u="none" strike="noStrike" cap="none" dirty="0" err="1">
                <a:solidFill>
                  <a:srgbClr val="3F3F3F"/>
                </a:solidFill>
                <a:latin typeface="Aptos Serif" panose="02020604070405020304" pitchFamily="18" charset="0"/>
                <a:cs typeface="Aptos Serif" panose="02020604070405020304" pitchFamily="18" charset="0"/>
                <a:sym typeface="Play"/>
              </a:rPr>
              <a:t>Pregiudizi</a:t>
            </a:r>
            <a:r>
              <a:rPr lang="de-DE" sz="4400" b="1" i="0" u="none" strike="noStrike" cap="none" dirty="0">
                <a:solidFill>
                  <a:srgbClr val="3F3F3F"/>
                </a:solidFill>
                <a:latin typeface="Aptos Serif" panose="02020604070405020304" pitchFamily="18" charset="0"/>
                <a:cs typeface="Aptos Serif" panose="02020604070405020304" pitchFamily="18" charset="0"/>
                <a:sym typeface="Play"/>
              </a:rPr>
              <a:t> e </a:t>
            </a:r>
            <a:r>
              <a:rPr lang="de-DE" sz="4400" b="1" i="0" u="none" strike="noStrike" cap="none" dirty="0" err="1">
                <a:solidFill>
                  <a:srgbClr val="3F3F3F"/>
                </a:solidFill>
                <a:latin typeface="Aptos Serif" panose="02020604070405020304" pitchFamily="18" charset="0"/>
                <a:cs typeface="Aptos Serif" panose="02020604070405020304" pitchFamily="18" charset="0"/>
                <a:sym typeface="Play"/>
              </a:rPr>
              <a:t>argomenti</a:t>
            </a:r>
            <a:r>
              <a:rPr lang="de-DE" sz="4400" b="1" i="0" u="none" strike="noStrike" cap="none" dirty="0">
                <a:solidFill>
                  <a:srgbClr val="3F3F3F"/>
                </a:solidFill>
                <a:latin typeface="Aptos Serif" panose="02020604070405020304" pitchFamily="18" charset="0"/>
                <a:cs typeface="Aptos Serif" panose="02020604070405020304" pitchFamily="18" charset="0"/>
                <a:sym typeface="Play"/>
              </a:rPr>
              <a:t> a </a:t>
            </a:r>
            <a:r>
              <a:rPr lang="de-DE" sz="4400" b="1" i="0" u="none" strike="noStrike" cap="none" dirty="0" err="1">
                <a:solidFill>
                  <a:srgbClr val="3F3F3F"/>
                </a:solidFill>
                <a:latin typeface="Aptos Serif" panose="02020604070405020304" pitchFamily="18" charset="0"/>
                <a:cs typeface="Aptos Serif" panose="02020604070405020304" pitchFamily="18" charset="0"/>
                <a:sym typeface="Play"/>
              </a:rPr>
              <a:t>favore</a:t>
            </a:r>
            <a:r>
              <a:rPr lang="de-DE" sz="4400" b="1" i="0" u="none" strike="noStrike" cap="none" dirty="0">
                <a:solidFill>
                  <a:srgbClr val="3F3F3F"/>
                </a:solidFill>
                <a:latin typeface="Aptos Serif" panose="02020604070405020304" pitchFamily="18" charset="0"/>
                <a:cs typeface="Aptos Serif" panose="02020604070405020304" pitchFamily="18" charset="0"/>
                <a:sym typeface="Play"/>
              </a:rPr>
              <a:t> </a:t>
            </a:r>
            <a:r>
              <a:rPr lang="de-DE" sz="4400" b="1" i="0" u="none" strike="noStrike" cap="none" dirty="0" err="1">
                <a:solidFill>
                  <a:srgbClr val="3F3F3F"/>
                </a:solidFill>
                <a:latin typeface="Aptos Serif" panose="02020604070405020304" pitchFamily="18" charset="0"/>
                <a:cs typeface="Aptos Serif" panose="02020604070405020304" pitchFamily="18" charset="0"/>
                <a:sym typeface="Play"/>
              </a:rPr>
              <a:t>degli</a:t>
            </a:r>
            <a:r>
              <a:rPr lang="de-DE" sz="4400" b="1" i="0" u="none" strike="noStrike" cap="none" dirty="0">
                <a:solidFill>
                  <a:srgbClr val="3F3F3F"/>
                </a:solidFill>
                <a:latin typeface="Aptos Serif" panose="02020604070405020304" pitchFamily="18" charset="0"/>
                <a:cs typeface="Aptos Serif" panose="02020604070405020304" pitchFamily="18" charset="0"/>
                <a:sym typeface="Play"/>
              </a:rPr>
              <a:t> </a:t>
            </a:r>
            <a:r>
              <a:rPr lang="de-DE" sz="4400" b="1" i="0" u="none" strike="noStrike" cap="none" dirty="0" err="1">
                <a:solidFill>
                  <a:srgbClr val="3F3F3F"/>
                </a:solidFill>
                <a:latin typeface="Aptos Serif" panose="02020604070405020304" pitchFamily="18" charset="0"/>
                <a:cs typeface="Aptos Serif" panose="02020604070405020304" pitchFamily="18" charset="0"/>
                <a:sym typeface="Play"/>
              </a:rPr>
              <a:t>acquisti</a:t>
            </a:r>
            <a:r>
              <a:rPr lang="de-DE" sz="4400" b="1" i="0" u="none" strike="noStrike" cap="none" dirty="0">
                <a:solidFill>
                  <a:srgbClr val="3F3F3F"/>
                </a:solidFill>
                <a:latin typeface="Aptos Serif" panose="02020604070405020304" pitchFamily="18" charset="0"/>
                <a:cs typeface="Aptos Serif" panose="02020604070405020304" pitchFamily="18" charset="0"/>
                <a:sym typeface="Play"/>
              </a:rPr>
              <a:t> </a:t>
            </a:r>
            <a:r>
              <a:rPr lang="de-DE" sz="4400" b="1" i="0" u="none" strike="noStrike" cap="none" dirty="0" err="1">
                <a:solidFill>
                  <a:srgbClr val="3F3F3F"/>
                </a:solidFill>
                <a:latin typeface="Aptos Serif" panose="02020604070405020304" pitchFamily="18" charset="0"/>
                <a:cs typeface="Aptos Serif" panose="02020604070405020304" pitchFamily="18" charset="0"/>
                <a:sym typeface="Play"/>
              </a:rPr>
              <a:t>sostenibili</a:t>
            </a:r>
            <a:r>
              <a:rPr lang="de-DE" sz="4400" b="1" i="0" u="none" strike="noStrike" cap="none" dirty="0">
                <a:solidFill>
                  <a:srgbClr val="3F3F3F"/>
                </a:solidFill>
                <a:latin typeface="Aptos Serif" panose="02020604070405020304" pitchFamily="18" charset="0"/>
                <a:cs typeface="Aptos Serif" panose="02020604070405020304" pitchFamily="18" charset="0"/>
                <a:sym typeface="Play"/>
              </a:rPr>
              <a:t> </a:t>
            </a:r>
            <a:endParaRPr sz="4400" b="1" i="0" u="none" strike="noStrike" cap="none" dirty="0">
              <a:solidFill>
                <a:srgbClr val="3F3F3F"/>
              </a:solidFill>
              <a:latin typeface="Aptos Serif" panose="02020604070405020304" pitchFamily="18" charset="0"/>
              <a:cs typeface="Aptos Serif" panose="02020604070405020304" pitchFamily="18" charset="0"/>
              <a:sym typeface="Play"/>
            </a:endParaRPr>
          </a:p>
        </p:txBody>
      </p:sp>
      <p:pic>
        <p:nvPicPr>
          <p:cNvPr id="119" name="Google Shape;119;p1" descr="Ein Bild, das Text, Schrift, Screenshot, Grafiken enthält.&#10;&#10;Automatisch generierte Beschreibu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654994" y="4953703"/>
            <a:ext cx="5273749" cy="1904297"/>
          </a:xfrm>
          <a:prstGeom prst="rect">
            <a:avLst/>
          </a:prstGeom>
          <a:noFill/>
          <a:ln>
            <a:noFill/>
          </a:ln>
        </p:spPr>
      </p:pic>
      <p:pic>
        <p:nvPicPr>
          <p:cNvPr id="3" name="Grafik 2" descr="Ein Bild, das Text, Screenshot, Schrift enthält.&#10;&#10;KI-generierte Inhalte können fehlerhaft sein.">
            <a:extLst>
              <a:ext uri="{FF2B5EF4-FFF2-40B4-BE49-F238E27FC236}">
                <a16:creationId xmlns:a16="http://schemas.microsoft.com/office/drawing/2014/main" id="{65226146-E1F9-BC59-95BD-B570461FF43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63257" y="5240925"/>
            <a:ext cx="3594100" cy="14351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2"/>
          <p:cNvSpPr/>
          <p:nvPr/>
        </p:nvSpPr>
        <p:spPr>
          <a:xfrm>
            <a:off x="563396" y="562405"/>
            <a:ext cx="3286575" cy="2088232"/>
          </a:xfrm>
          <a:prstGeom prst="wedgeEllipseCallout">
            <a:avLst>
              <a:gd name="adj1" fmla="val -20833"/>
              <a:gd name="adj2" fmla="val 62500"/>
            </a:avLst>
          </a:prstGeom>
          <a:solidFill>
            <a:schemeClr val="lt2"/>
          </a:solidFill>
          <a:ln w="12700" cap="flat" cmpd="sng">
            <a:solidFill>
              <a:srgbClr val="0043B5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it-IT" sz="1800" dirty="0">
              <a:solidFill>
                <a:srgbClr val="F0F8FC"/>
              </a:solidFill>
              <a:latin typeface="Aptos" panose="020B0004020202020204" pitchFamily="34" charset="0"/>
              <a:sym typeface="Arial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800" dirty="0">
                <a:solidFill>
                  <a:srgbClr val="F0F8FC"/>
                </a:solidFill>
                <a:latin typeface="Aptos" panose="020B0004020202020204" pitchFamily="34" charset="0"/>
                <a:sym typeface="Arial"/>
              </a:rPr>
              <a:t>Gli acquisti sostenibili NON riducono gli impatti ambientali della produzione e del consumo. </a:t>
            </a:r>
            <a:endParaRPr sz="1600" dirty="0">
              <a:latin typeface="Aptos" panose="020B0004020202020204" pitchFamily="34" charset="0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rgbClr val="F0F8FC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8" name="Google Shape;128;p2"/>
          <p:cNvSpPr/>
          <p:nvPr/>
        </p:nvSpPr>
        <p:spPr>
          <a:xfrm>
            <a:off x="2919264" y="2161056"/>
            <a:ext cx="6696744" cy="3725216"/>
          </a:xfrm>
          <a:prstGeom prst="wedgeEllipseCallout">
            <a:avLst>
              <a:gd name="adj1" fmla="val 30674"/>
              <a:gd name="adj2" fmla="val 61908"/>
            </a:avLst>
          </a:prstGeom>
          <a:solidFill>
            <a:srgbClr val="87C3CD"/>
          </a:solidFill>
          <a:ln w="12700" cap="flat" cmpd="sng">
            <a:solidFill>
              <a:srgbClr val="DBE8F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2000" dirty="0" err="1">
                <a:solidFill>
                  <a:schemeClr val="lt1"/>
                </a:solidFill>
                <a:latin typeface="Aptos" panose="020B0004020202020204" pitchFamily="34" charset="0"/>
                <a:sym typeface="Arial"/>
              </a:rPr>
              <a:t>Considerando</a:t>
            </a:r>
            <a:r>
              <a:rPr lang="de-DE" sz="2000" dirty="0">
                <a:solidFill>
                  <a:schemeClr val="lt1"/>
                </a:solidFill>
                <a:latin typeface="Aptos" panose="020B0004020202020204" pitchFamily="34" charset="0"/>
                <a:sym typeface="Arial"/>
              </a:rPr>
              <a:t> i </a:t>
            </a:r>
            <a:r>
              <a:rPr lang="de-DE" sz="2000" dirty="0" err="1">
                <a:solidFill>
                  <a:schemeClr val="lt1"/>
                </a:solidFill>
                <a:latin typeface="Aptos" panose="020B0004020202020204" pitchFamily="34" charset="0"/>
                <a:sym typeface="Arial"/>
              </a:rPr>
              <a:t>criteri</a:t>
            </a:r>
            <a:r>
              <a:rPr lang="de-DE" sz="2000" dirty="0">
                <a:solidFill>
                  <a:schemeClr val="lt1"/>
                </a:solidFill>
                <a:latin typeface="Aptos" panose="020B0004020202020204" pitchFamily="34" charset="0"/>
                <a:sym typeface="Arial"/>
              </a:rPr>
              <a:t> </a:t>
            </a:r>
            <a:r>
              <a:rPr lang="de-DE" sz="2000" dirty="0" err="1">
                <a:solidFill>
                  <a:schemeClr val="lt1"/>
                </a:solidFill>
                <a:latin typeface="Aptos" panose="020B0004020202020204" pitchFamily="34" charset="0"/>
                <a:sym typeface="Arial"/>
              </a:rPr>
              <a:t>ambientali</a:t>
            </a:r>
            <a:r>
              <a:rPr lang="de-DE" sz="2000" dirty="0">
                <a:solidFill>
                  <a:schemeClr val="lt1"/>
                </a:solidFill>
                <a:latin typeface="Aptos" panose="020B0004020202020204" pitchFamily="34" charset="0"/>
                <a:sym typeface="Arial"/>
              </a:rPr>
              <a:t>, </a:t>
            </a:r>
            <a:r>
              <a:rPr lang="de-DE" sz="2000" dirty="0" err="1">
                <a:solidFill>
                  <a:schemeClr val="lt1"/>
                </a:solidFill>
                <a:latin typeface="Aptos" panose="020B0004020202020204" pitchFamily="34" charset="0"/>
                <a:sym typeface="Arial"/>
              </a:rPr>
              <a:t>gli</a:t>
            </a:r>
            <a:r>
              <a:rPr lang="de-DE" sz="2000" dirty="0">
                <a:solidFill>
                  <a:schemeClr val="lt1"/>
                </a:solidFill>
                <a:latin typeface="Aptos" panose="020B0004020202020204" pitchFamily="34" charset="0"/>
                <a:sym typeface="Arial"/>
              </a:rPr>
              <a:t> </a:t>
            </a:r>
            <a:r>
              <a:rPr lang="de-DE" sz="2000" dirty="0" err="1">
                <a:solidFill>
                  <a:schemeClr val="lt1"/>
                </a:solidFill>
                <a:latin typeface="Aptos" panose="020B0004020202020204" pitchFamily="34" charset="0"/>
                <a:sym typeface="Arial"/>
              </a:rPr>
              <a:t>acquisti</a:t>
            </a:r>
            <a:r>
              <a:rPr lang="de-DE" sz="2000" dirty="0">
                <a:solidFill>
                  <a:schemeClr val="lt1"/>
                </a:solidFill>
                <a:latin typeface="Aptos" panose="020B0004020202020204" pitchFamily="34" charset="0"/>
                <a:sym typeface="Arial"/>
              </a:rPr>
              <a:t> </a:t>
            </a:r>
            <a:r>
              <a:rPr lang="de-DE" sz="2000" dirty="0" err="1">
                <a:solidFill>
                  <a:schemeClr val="lt1"/>
                </a:solidFill>
                <a:latin typeface="Aptos" panose="020B0004020202020204" pitchFamily="34" charset="0"/>
                <a:sym typeface="Arial"/>
              </a:rPr>
              <a:t>contribuiscono</a:t>
            </a:r>
            <a:r>
              <a:rPr lang="de-DE" sz="2000" dirty="0">
                <a:solidFill>
                  <a:schemeClr val="lt1"/>
                </a:solidFill>
                <a:latin typeface="Aptos" panose="020B0004020202020204" pitchFamily="34" charset="0"/>
                <a:sym typeface="Arial"/>
              </a:rPr>
              <a:t> a </a:t>
            </a:r>
            <a:r>
              <a:rPr lang="de-DE" sz="2000" dirty="0" err="1">
                <a:solidFill>
                  <a:schemeClr val="lt1"/>
                </a:solidFill>
                <a:latin typeface="Aptos" panose="020B0004020202020204" pitchFamily="34" charset="0"/>
                <a:sym typeface="Arial"/>
              </a:rPr>
              <a:t>proteggere</a:t>
            </a:r>
            <a:r>
              <a:rPr lang="de-DE" sz="2000" dirty="0">
                <a:solidFill>
                  <a:schemeClr val="lt1"/>
                </a:solidFill>
                <a:latin typeface="Aptos" panose="020B0004020202020204" pitchFamily="34" charset="0"/>
                <a:sym typeface="Arial"/>
              </a:rPr>
              <a:t> il </a:t>
            </a:r>
            <a:r>
              <a:rPr lang="de-DE" sz="2000" dirty="0" err="1">
                <a:solidFill>
                  <a:schemeClr val="lt1"/>
                </a:solidFill>
                <a:latin typeface="Aptos" panose="020B0004020202020204" pitchFamily="34" charset="0"/>
                <a:sym typeface="Arial"/>
              </a:rPr>
              <a:t>clima</a:t>
            </a:r>
            <a:r>
              <a:rPr lang="de-DE" sz="2000" dirty="0">
                <a:solidFill>
                  <a:schemeClr val="lt1"/>
                </a:solidFill>
                <a:latin typeface="Aptos" panose="020B0004020202020204" pitchFamily="34" charset="0"/>
                <a:sym typeface="Arial"/>
              </a:rPr>
              <a:t> e </a:t>
            </a:r>
            <a:r>
              <a:rPr lang="de-DE" sz="2000" dirty="0" err="1">
                <a:solidFill>
                  <a:schemeClr val="lt1"/>
                </a:solidFill>
                <a:latin typeface="Aptos" panose="020B0004020202020204" pitchFamily="34" charset="0"/>
                <a:sym typeface="Arial"/>
              </a:rPr>
              <a:t>l‘ambiente</a:t>
            </a:r>
            <a:r>
              <a:rPr lang="de-DE" sz="2000" dirty="0">
                <a:solidFill>
                  <a:schemeClr val="lt1"/>
                </a:solidFill>
                <a:latin typeface="Aptos" panose="020B0004020202020204" pitchFamily="34" charset="0"/>
                <a:sym typeface="Arial"/>
              </a:rPr>
              <a:t> </a:t>
            </a:r>
            <a:r>
              <a:rPr lang="de-DE" sz="2000" b="1" dirty="0" err="1">
                <a:solidFill>
                  <a:schemeClr val="lt1"/>
                </a:solidFill>
                <a:latin typeface="Aptos" panose="020B0004020202020204" pitchFamily="34" charset="0"/>
                <a:sym typeface="Arial"/>
              </a:rPr>
              <a:t>riducendo</a:t>
            </a:r>
            <a:r>
              <a:rPr lang="de-DE" sz="2000" b="1" dirty="0">
                <a:solidFill>
                  <a:schemeClr val="lt1"/>
                </a:solidFill>
                <a:latin typeface="Aptos" panose="020B0004020202020204" pitchFamily="34" charset="0"/>
                <a:sym typeface="Arial"/>
              </a:rPr>
              <a:t> le </a:t>
            </a:r>
            <a:r>
              <a:rPr lang="de-DE" sz="2000" b="1" dirty="0" err="1">
                <a:solidFill>
                  <a:schemeClr val="lt1"/>
                </a:solidFill>
                <a:latin typeface="Aptos" panose="020B0004020202020204" pitchFamily="34" charset="0"/>
                <a:sym typeface="Arial"/>
              </a:rPr>
              <a:t>emissioni</a:t>
            </a:r>
            <a:r>
              <a:rPr lang="de-DE" sz="2000" b="1" dirty="0">
                <a:solidFill>
                  <a:schemeClr val="lt1"/>
                </a:solidFill>
                <a:latin typeface="Aptos" panose="020B0004020202020204" pitchFamily="34" charset="0"/>
                <a:sym typeface="Arial"/>
              </a:rPr>
              <a:t>, </a:t>
            </a:r>
            <a:r>
              <a:rPr lang="de-DE" sz="2000" b="1" dirty="0" err="1">
                <a:solidFill>
                  <a:schemeClr val="lt1"/>
                </a:solidFill>
                <a:latin typeface="Aptos" panose="020B0004020202020204" pitchFamily="34" charset="0"/>
                <a:sym typeface="Arial"/>
              </a:rPr>
              <a:t>conservando</a:t>
            </a:r>
            <a:r>
              <a:rPr lang="de-DE" sz="2000" b="1" dirty="0">
                <a:solidFill>
                  <a:schemeClr val="lt1"/>
                </a:solidFill>
                <a:latin typeface="Aptos" panose="020B0004020202020204" pitchFamily="34" charset="0"/>
                <a:sym typeface="Arial"/>
              </a:rPr>
              <a:t> le </a:t>
            </a:r>
            <a:r>
              <a:rPr lang="de-DE" sz="2000" b="1" dirty="0" err="1">
                <a:solidFill>
                  <a:schemeClr val="lt1"/>
                </a:solidFill>
                <a:latin typeface="Aptos" panose="020B0004020202020204" pitchFamily="34" charset="0"/>
                <a:sym typeface="Arial"/>
              </a:rPr>
              <a:t>risorse</a:t>
            </a:r>
            <a:r>
              <a:rPr lang="de-DE" sz="2000" b="1" dirty="0">
                <a:solidFill>
                  <a:schemeClr val="lt1"/>
                </a:solidFill>
                <a:latin typeface="Aptos" panose="020B0004020202020204" pitchFamily="34" charset="0"/>
                <a:sym typeface="Arial"/>
              </a:rPr>
              <a:t> e </a:t>
            </a:r>
            <a:r>
              <a:rPr lang="de-DE" sz="2000" b="1" dirty="0" err="1">
                <a:solidFill>
                  <a:schemeClr val="lt1"/>
                </a:solidFill>
                <a:latin typeface="Aptos" panose="020B0004020202020204" pitchFamily="34" charset="0"/>
                <a:sym typeface="Arial"/>
              </a:rPr>
              <a:t>aumentando</a:t>
            </a:r>
            <a:r>
              <a:rPr lang="de-DE" sz="2000" b="1" dirty="0">
                <a:solidFill>
                  <a:schemeClr val="lt1"/>
                </a:solidFill>
                <a:latin typeface="Aptos" panose="020B0004020202020204" pitchFamily="34" charset="0"/>
                <a:sym typeface="Arial"/>
              </a:rPr>
              <a:t> la </a:t>
            </a:r>
            <a:r>
              <a:rPr lang="de-DE" sz="2000" b="1" dirty="0" err="1">
                <a:solidFill>
                  <a:schemeClr val="lt1"/>
                </a:solidFill>
                <a:latin typeface="Aptos" panose="020B0004020202020204" pitchFamily="34" charset="0"/>
                <a:sym typeface="Arial"/>
              </a:rPr>
              <a:t>durata</a:t>
            </a:r>
            <a:r>
              <a:rPr lang="de-DE" sz="2000" b="1" dirty="0">
                <a:solidFill>
                  <a:schemeClr val="lt1"/>
                </a:solidFill>
                <a:latin typeface="Aptos" panose="020B0004020202020204" pitchFamily="34" charset="0"/>
                <a:sym typeface="Arial"/>
              </a:rPr>
              <a:t> die </a:t>
            </a:r>
            <a:r>
              <a:rPr lang="de-DE" sz="2000" b="1" dirty="0" err="1">
                <a:solidFill>
                  <a:schemeClr val="lt1"/>
                </a:solidFill>
                <a:latin typeface="Aptos" panose="020B0004020202020204" pitchFamily="34" charset="0"/>
                <a:sym typeface="Arial"/>
              </a:rPr>
              <a:t>prodotti</a:t>
            </a:r>
            <a:r>
              <a:rPr lang="de-DE" sz="2000" b="1" dirty="0">
                <a:solidFill>
                  <a:schemeClr val="lt1"/>
                </a:solidFill>
                <a:latin typeface="Aptos" panose="020B0004020202020204" pitchFamily="34" charset="0"/>
                <a:sym typeface="Arial"/>
              </a:rPr>
              <a:t>.</a:t>
            </a:r>
            <a:endParaRPr sz="2000" dirty="0">
              <a:solidFill>
                <a:schemeClr val="lt1"/>
              </a:solidFill>
              <a:latin typeface="Aptos" panose="020B0004020202020204" pitchFamily="34" charset="0"/>
              <a:sym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3"/>
          <p:cNvSpPr/>
          <p:nvPr/>
        </p:nvSpPr>
        <p:spPr>
          <a:xfrm>
            <a:off x="552886" y="551895"/>
            <a:ext cx="2817713" cy="1877606"/>
          </a:xfrm>
          <a:prstGeom prst="wedgeEllipseCallout">
            <a:avLst>
              <a:gd name="adj1" fmla="val -20833"/>
              <a:gd name="adj2" fmla="val 62500"/>
            </a:avLst>
          </a:prstGeom>
          <a:solidFill>
            <a:schemeClr val="lt2"/>
          </a:solidFill>
          <a:ln w="12700" cap="flat" cmpd="sng">
            <a:solidFill>
              <a:srgbClr val="0043B5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1600" dirty="0" err="1">
                <a:solidFill>
                  <a:srgbClr val="F0F8FC"/>
                </a:solidFill>
                <a:latin typeface="Aptos" panose="020B0004020202020204" pitchFamily="34" charset="0"/>
                <a:sym typeface="Arial"/>
              </a:rPr>
              <a:t>Gli</a:t>
            </a:r>
            <a:r>
              <a:rPr lang="de-DE" sz="1600" dirty="0">
                <a:solidFill>
                  <a:srgbClr val="F0F8FC"/>
                </a:solidFill>
                <a:latin typeface="Aptos" panose="020B0004020202020204" pitchFamily="34" charset="0"/>
                <a:sym typeface="Arial"/>
              </a:rPr>
              <a:t> </a:t>
            </a:r>
            <a:r>
              <a:rPr lang="de-DE" sz="1600" dirty="0" err="1">
                <a:solidFill>
                  <a:srgbClr val="F0F8FC"/>
                </a:solidFill>
                <a:latin typeface="Aptos" panose="020B0004020202020204" pitchFamily="34" charset="0"/>
                <a:sym typeface="Arial"/>
              </a:rPr>
              <a:t>acquisti</a:t>
            </a:r>
            <a:r>
              <a:rPr lang="de-DE" sz="1600" dirty="0">
                <a:solidFill>
                  <a:srgbClr val="F0F8FC"/>
                </a:solidFill>
                <a:latin typeface="Aptos" panose="020B0004020202020204" pitchFamily="34" charset="0"/>
                <a:sym typeface="Arial"/>
              </a:rPr>
              <a:t> </a:t>
            </a:r>
            <a:r>
              <a:rPr lang="de-DE" sz="1600" dirty="0" err="1">
                <a:solidFill>
                  <a:srgbClr val="F0F8FC"/>
                </a:solidFill>
                <a:latin typeface="Aptos" panose="020B0004020202020204" pitchFamily="34" charset="0"/>
                <a:sym typeface="Arial"/>
              </a:rPr>
              <a:t>sostenibili</a:t>
            </a:r>
            <a:r>
              <a:rPr lang="de-DE" sz="1600" dirty="0">
                <a:solidFill>
                  <a:srgbClr val="F0F8FC"/>
                </a:solidFill>
                <a:latin typeface="Aptos" panose="020B0004020202020204" pitchFamily="34" charset="0"/>
                <a:sym typeface="Arial"/>
              </a:rPr>
              <a:t> </a:t>
            </a:r>
            <a:r>
              <a:rPr lang="de-DE" sz="1600" dirty="0" err="1">
                <a:solidFill>
                  <a:srgbClr val="F0F8FC"/>
                </a:solidFill>
                <a:latin typeface="Aptos" panose="020B0004020202020204" pitchFamily="34" charset="0"/>
                <a:sym typeface="Arial"/>
              </a:rPr>
              <a:t>comportan</a:t>
            </a:r>
            <a:r>
              <a:rPr lang="de-DE" sz="1600" dirty="0" err="1">
                <a:solidFill>
                  <a:srgbClr val="F0F8FC"/>
                </a:solidFill>
                <a:latin typeface="Aptos" panose="020B0004020202020204" pitchFamily="34" charset="0"/>
              </a:rPr>
              <a:t>o</a:t>
            </a:r>
            <a:r>
              <a:rPr lang="de-DE" sz="1600" dirty="0">
                <a:solidFill>
                  <a:srgbClr val="F0F8FC"/>
                </a:solidFill>
                <a:latin typeface="Aptos" panose="020B0004020202020204" pitchFamily="34" charset="0"/>
              </a:rPr>
              <a:t> </a:t>
            </a:r>
            <a:r>
              <a:rPr lang="de-DE" sz="1600" dirty="0" err="1">
                <a:solidFill>
                  <a:srgbClr val="F0F8FC"/>
                </a:solidFill>
                <a:latin typeface="Aptos" panose="020B0004020202020204" pitchFamily="34" charset="0"/>
              </a:rPr>
              <a:t>un</a:t>
            </a:r>
            <a:r>
              <a:rPr lang="de-DE" sz="1600" dirty="0">
                <a:solidFill>
                  <a:srgbClr val="F0F8FC"/>
                </a:solidFill>
                <a:latin typeface="Aptos" panose="020B0004020202020204" pitchFamily="34" charset="0"/>
              </a:rPr>
              <a:t> </a:t>
            </a:r>
            <a:r>
              <a:rPr lang="de-DE" sz="1600" dirty="0" err="1">
                <a:solidFill>
                  <a:srgbClr val="F0F8FC"/>
                </a:solidFill>
                <a:latin typeface="Aptos" panose="020B0004020202020204" pitchFamily="34" charset="0"/>
              </a:rPr>
              <a:t>aumento</a:t>
            </a:r>
            <a:r>
              <a:rPr lang="de-DE" sz="1600" dirty="0">
                <a:solidFill>
                  <a:srgbClr val="F0F8FC"/>
                </a:solidFill>
                <a:latin typeface="Aptos" panose="020B0004020202020204" pitchFamily="34" charset="0"/>
              </a:rPr>
              <a:t> die </a:t>
            </a:r>
            <a:r>
              <a:rPr lang="de-DE" sz="1600" dirty="0" err="1">
                <a:solidFill>
                  <a:srgbClr val="F0F8FC"/>
                </a:solidFill>
                <a:latin typeface="Aptos" panose="020B0004020202020204" pitchFamily="34" charset="0"/>
              </a:rPr>
              <a:t>costi</a:t>
            </a:r>
            <a:r>
              <a:rPr lang="de-DE" sz="1600" dirty="0">
                <a:solidFill>
                  <a:srgbClr val="F0F8FC"/>
                </a:solidFill>
                <a:latin typeface="Aptos" panose="020B0004020202020204" pitchFamily="34" charset="0"/>
              </a:rPr>
              <a:t>.</a:t>
            </a:r>
            <a:endParaRPr sz="1600" dirty="0">
              <a:solidFill>
                <a:srgbClr val="F0F8FC"/>
              </a:solidFill>
              <a:latin typeface="Aptos" panose="020B0004020202020204" pitchFamily="34" charset="0"/>
              <a:sym typeface="Arial"/>
            </a:endParaRPr>
          </a:p>
        </p:txBody>
      </p:sp>
      <p:sp>
        <p:nvSpPr>
          <p:cNvPr id="135" name="Google Shape;135;p3"/>
          <p:cNvSpPr/>
          <p:nvPr/>
        </p:nvSpPr>
        <p:spPr>
          <a:xfrm>
            <a:off x="1714174" y="2905246"/>
            <a:ext cx="5343708" cy="3046507"/>
          </a:xfrm>
          <a:prstGeom prst="wedgeEllipseCallout">
            <a:avLst>
              <a:gd name="adj1" fmla="val 30674"/>
              <a:gd name="adj2" fmla="val 61908"/>
            </a:avLst>
          </a:prstGeom>
          <a:solidFill>
            <a:schemeClr val="accent4"/>
          </a:solidFill>
          <a:ln w="12700" cap="flat" cmpd="sng">
            <a:solidFill>
              <a:srgbClr val="DBE8F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  <a:sym typeface="Arial"/>
              </a:rPr>
              <a:t>I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  <a:sym typeface="Arial"/>
              </a:rPr>
              <a:t>prodotti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  <a:sym typeface="Arial"/>
              </a:rPr>
              <a:t> e i servizi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  <a:sym typeface="Arial"/>
              </a:rPr>
              <a:t>sostenibili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  <a:sym typeface="Arial"/>
              </a:rPr>
              <a:t>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  <a:sym typeface="Arial"/>
              </a:rPr>
              <a:t>possono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  <a:sym typeface="Arial"/>
              </a:rPr>
              <a:t>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  <a:sym typeface="Arial"/>
              </a:rPr>
              <a:t>portare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  <a:sym typeface="Arial"/>
              </a:rPr>
              <a:t> a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  <a:sym typeface="Arial"/>
              </a:rPr>
              <a:t>risparmi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  <a:sym typeface="Arial"/>
              </a:rPr>
              <a:t> a lungo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  <a:sym typeface="Arial"/>
              </a:rPr>
              <a:t>termine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  <a:sym typeface="Arial"/>
              </a:rPr>
              <a:t>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  <a:sym typeface="Arial"/>
              </a:rPr>
              <a:t>migliorando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  <a:sym typeface="Arial"/>
              </a:rPr>
              <a:t>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  <a:sym typeface="Arial"/>
              </a:rPr>
              <a:t>l‘efficienza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  <a:sym typeface="Arial"/>
              </a:rPr>
              <a:t> e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  <a:sym typeface="Arial"/>
              </a:rPr>
              <a:t>riducendo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  <a:sym typeface="Arial"/>
              </a:rPr>
              <a:t> i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  <a:sym typeface="Arial"/>
              </a:rPr>
              <a:t>costi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  <a:sym typeface="Arial"/>
              </a:rPr>
              <a:t> di follow-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  <a:sym typeface="Arial"/>
              </a:rPr>
              <a:t>up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  <a:sym typeface="Arial"/>
              </a:rPr>
              <a:t>,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  <a:sym typeface="Arial"/>
              </a:rPr>
              <a:t>poichè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  <a:sym typeface="Arial"/>
              </a:rPr>
              <a:t> la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  <a:sym typeface="Arial"/>
              </a:rPr>
              <a:t>loro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  <a:sym typeface="Arial"/>
              </a:rPr>
              <a:t>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  <a:sym typeface="Arial"/>
              </a:rPr>
              <a:t>qualità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  <a:sym typeface="Arial"/>
              </a:rPr>
              <a:t> superiore li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  <a:sym typeface="Arial"/>
              </a:rPr>
              <a:t>rende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  <a:sym typeface="Arial"/>
              </a:rPr>
              <a:t> più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  <a:sym typeface="Arial"/>
              </a:rPr>
              <a:t>convenienti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  <a:sym typeface="Arial"/>
              </a:rPr>
              <a:t>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  <a:sym typeface="Arial"/>
              </a:rPr>
              <a:t>nel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  <a:sym typeface="Arial"/>
              </a:rPr>
              <a:t>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  <a:sym typeface="Arial"/>
              </a:rPr>
              <a:t>corso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  <a:sym typeface="Arial"/>
              </a:rPr>
              <a:t> del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  <a:sym typeface="Arial"/>
              </a:rPr>
              <a:t>loro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  <a:sym typeface="Arial"/>
              </a:rPr>
              <a:t>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  <a:sym typeface="Arial"/>
              </a:rPr>
              <a:t>ciclo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  <a:sym typeface="Arial"/>
              </a:rPr>
              <a:t> di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  <a:sym typeface="Arial"/>
              </a:rPr>
              <a:t>vita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  <a:sym typeface="Arial"/>
              </a:rPr>
              <a:t>. </a:t>
            </a:r>
            <a:endParaRPr sz="1600" dirty="0">
              <a:solidFill>
                <a:srgbClr val="F0F8FC"/>
              </a:solidFill>
              <a:latin typeface="Aptos" panose="020B0004020202020204" pitchFamily="34" charset="0"/>
              <a:sym typeface="Arial"/>
            </a:endParaRPr>
          </a:p>
        </p:txBody>
      </p:sp>
      <p:sp>
        <p:nvSpPr>
          <p:cNvPr id="136" name="Google Shape;136;p3"/>
          <p:cNvSpPr/>
          <p:nvPr/>
        </p:nvSpPr>
        <p:spPr>
          <a:xfrm>
            <a:off x="6481987" y="257107"/>
            <a:ext cx="5157127" cy="2899789"/>
          </a:xfrm>
          <a:prstGeom prst="wedgeEllipseCallout">
            <a:avLst>
              <a:gd name="adj1" fmla="val 30674"/>
              <a:gd name="adj2" fmla="val 61908"/>
            </a:avLst>
          </a:prstGeom>
          <a:solidFill>
            <a:srgbClr val="87C3CD"/>
          </a:solidFill>
          <a:ln w="12700" cap="flat" cmpd="sng">
            <a:solidFill>
              <a:srgbClr val="DBE8F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  <a:sym typeface="Arial"/>
              </a:rPr>
              <a:t>Puntare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  <a:sym typeface="Arial"/>
              </a:rPr>
              <a:t>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  <a:sym typeface="Arial"/>
              </a:rPr>
              <a:t>su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  <a:sym typeface="Arial"/>
              </a:rPr>
              <a:t>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  <a:sym typeface="Arial"/>
              </a:rPr>
              <a:t>prodotti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  <a:sym typeface="Arial"/>
              </a:rPr>
              <a:t>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  <a:sym typeface="Arial"/>
              </a:rPr>
              <a:t>regionali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  <a:sym typeface="Arial"/>
              </a:rPr>
              <a:t>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  <a:sym typeface="Arial"/>
              </a:rPr>
              <a:t>aumenta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  <a:sym typeface="Arial"/>
              </a:rPr>
              <a:t> il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  <a:sym typeface="Arial"/>
              </a:rPr>
              <a:t>valore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  <a:sym typeface="Arial"/>
              </a:rPr>
              <a:t>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  <a:sym typeface="Arial"/>
              </a:rPr>
              <a:t>locale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  <a:sym typeface="Arial"/>
              </a:rPr>
              <a:t>,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  <a:sym typeface="Arial"/>
              </a:rPr>
              <a:t>mantiene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  <a:sym typeface="Arial"/>
              </a:rPr>
              <a:t> i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  <a:sym typeface="Arial"/>
              </a:rPr>
              <a:t>profitti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  <a:sym typeface="Arial"/>
              </a:rPr>
              <a:t>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  <a:sym typeface="Arial"/>
              </a:rPr>
              <a:t>all‘interno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  <a:sym typeface="Arial"/>
              </a:rPr>
              <a:t> dell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</a:rPr>
              <a:t>a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</a:rPr>
              <a:t>comunità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</a:rPr>
              <a:t>,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</a:rPr>
              <a:t>rafforza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</a:rPr>
              <a:t> le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</a:rPr>
              <a:t>imprese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</a:rPr>
              <a:t> e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</a:rPr>
              <a:t>aumenta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</a:rPr>
              <a:t> le entrate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</a:rPr>
              <a:t>fiscali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</a:rPr>
              <a:t>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</a:rPr>
              <a:t>comunali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</a:rPr>
              <a:t>,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</a:rPr>
              <a:t>sostennendo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</a:rPr>
              <a:t> al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</a:rPr>
              <a:t>contempo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</a:rPr>
              <a:t> la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</a:rPr>
              <a:t>protezione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</a:rPr>
              <a:t> del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</a:rPr>
              <a:t>clima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</a:rPr>
              <a:t> e la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</a:rPr>
              <a:t>crescita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</a:rPr>
              <a:t>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</a:rPr>
              <a:t>economica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</a:rPr>
              <a:t> a lungo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</a:rPr>
              <a:t>termine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</a:rPr>
              <a:t>. </a:t>
            </a:r>
            <a:endParaRPr sz="1600" dirty="0">
              <a:solidFill>
                <a:srgbClr val="F0F8FC"/>
              </a:solidFill>
              <a:latin typeface="Aptos" panose="020B0004020202020204" pitchFamily="34" charset="0"/>
              <a:sym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4"/>
          <p:cNvSpPr/>
          <p:nvPr/>
        </p:nvSpPr>
        <p:spPr>
          <a:xfrm>
            <a:off x="552886" y="551895"/>
            <a:ext cx="2817713" cy="1877606"/>
          </a:xfrm>
          <a:prstGeom prst="wedgeEllipseCallout">
            <a:avLst>
              <a:gd name="adj1" fmla="val -20833"/>
              <a:gd name="adj2" fmla="val 62500"/>
            </a:avLst>
          </a:prstGeom>
          <a:solidFill>
            <a:schemeClr val="lt2"/>
          </a:solidFill>
          <a:ln w="12700" cap="flat" cmpd="sng">
            <a:solidFill>
              <a:srgbClr val="0043B5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1600" dirty="0" err="1">
                <a:solidFill>
                  <a:srgbClr val="F0F8FC"/>
                </a:solidFill>
                <a:latin typeface="Aptos" panose="020B0004020202020204" pitchFamily="34" charset="0"/>
                <a:sym typeface="Arial"/>
              </a:rPr>
              <a:t>Gli</a:t>
            </a:r>
            <a:r>
              <a:rPr lang="de-DE" sz="1600" dirty="0">
                <a:solidFill>
                  <a:srgbClr val="F0F8FC"/>
                </a:solidFill>
                <a:latin typeface="Aptos" panose="020B0004020202020204" pitchFamily="34" charset="0"/>
                <a:sym typeface="Arial"/>
              </a:rPr>
              <a:t> </a:t>
            </a:r>
            <a:r>
              <a:rPr lang="de-DE" sz="1600" dirty="0" err="1">
                <a:solidFill>
                  <a:srgbClr val="F0F8FC"/>
                </a:solidFill>
                <a:latin typeface="Aptos" panose="020B0004020202020204" pitchFamily="34" charset="0"/>
                <a:sym typeface="Arial"/>
              </a:rPr>
              <a:t>acquisti</a:t>
            </a:r>
            <a:r>
              <a:rPr lang="de-DE" sz="1600" dirty="0">
                <a:solidFill>
                  <a:srgbClr val="F0F8FC"/>
                </a:solidFill>
                <a:latin typeface="Aptos" panose="020B0004020202020204" pitchFamily="34" charset="0"/>
                <a:sym typeface="Arial"/>
              </a:rPr>
              <a:t> </a:t>
            </a:r>
            <a:r>
              <a:rPr lang="de-DE" sz="1600" dirty="0" err="1">
                <a:solidFill>
                  <a:srgbClr val="F0F8FC"/>
                </a:solidFill>
                <a:latin typeface="Aptos" panose="020B0004020202020204" pitchFamily="34" charset="0"/>
                <a:sym typeface="Arial"/>
              </a:rPr>
              <a:t>sostenibili</a:t>
            </a:r>
            <a:r>
              <a:rPr lang="de-DE" sz="1600" dirty="0">
                <a:solidFill>
                  <a:srgbClr val="F0F8FC"/>
                </a:solidFill>
                <a:latin typeface="Aptos" panose="020B0004020202020204" pitchFamily="34" charset="0"/>
                <a:sym typeface="Arial"/>
              </a:rPr>
              <a:t> non </a:t>
            </a:r>
            <a:r>
              <a:rPr lang="de-DE" sz="1600" dirty="0" err="1">
                <a:solidFill>
                  <a:srgbClr val="F0F8FC"/>
                </a:solidFill>
                <a:latin typeface="Aptos" panose="020B0004020202020204" pitchFamily="34" charset="0"/>
                <a:sym typeface="Arial"/>
              </a:rPr>
              <a:t>hanno</a:t>
            </a:r>
            <a:r>
              <a:rPr lang="de-DE" sz="1600" dirty="0">
                <a:solidFill>
                  <a:srgbClr val="F0F8FC"/>
                </a:solidFill>
                <a:latin typeface="Aptos" panose="020B0004020202020204" pitchFamily="34" charset="0"/>
                <a:sym typeface="Arial"/>
              </a:rPr>
              <a:t> </a:t>
            </a:r>
            <a:r>
              <a:rPr lang="de-DE" sz="1600" dirty="0" err="1">
                <a:solidFill>
                  <a:srgbClr val="F0F8FC"/>
                </a:solidFill>
                <a:latin typeface="Aptos" panose="020B0004020202020204" pitchFamily="34" charset="0"/>
                <a:sym typeface="Arial"/>
              </a:rPr>
              <a:t>effetti</a:t>
            </a:r>
            <a:r>
              <a:rPr lang="de-DE" sz="1600" dirty="0">
                <a:solidFill>
                  <a:srgbClr val="F0F8FC"/>
                </a:solidFill>
                <a:latin typeface="Aptos" panose="020B0004020202020204" pitchFamily="34" charset="0"/>
                <a:sym typeface="Arial"/>
              </a:rPr>
              <a:t> </a:t>
            </a:r>
            <a:r>
              <a:rPr lang="de-DE" sz="1600" dirty="0" err="1">
                <a:solidFill>
                  <a:srgbClr val="F0F8FC"/>
                </a:solidFill>
                <a:latin typeface="Aptos" panose="020B0004020202020204" pitchFamily="34" charset="0"/>
                <a:sym typeface="Arial"/>
              </a:rPr>
              <a:t>positivi</a:t>
            </a:r>
            <a:r>
              <a:rPr lang="de-DE" sz="1600" dirty="0">
                <a:solidFill>
                  <a:srgbClr val="F0F8FC"/>
                </a:solidFill>
                <a:latin typeface="Aptos" panose="020B0004020202020204" pitchFamily="34" charset="0"/>
                <a:sym typeface="Arial"/>
              </a:rPr>
              <a:t> </a:t>
            </a:r>
            <a:r>
              <a:rPr lang="de-DE" sz="1600" dirty="0" err="1">
                <a:solidFill>
                  <a:srgbClr val="F0F8FC"/>
                </a:solidFill>
                <a:latin typeface="Aptos" panose="020B0004020202020204" pitchFamily="34" charset="0"/>
                <a:sym typeface="Arial"/>
              </a:rPr>
              <a:t>interni</a:t>
            </a:r>
            <a:r>
              <a:rPr lang="de-DE" sz="1600" dirty="0">
                <a:solidFill>
                  <a:srgbClr val="F0F8FC"/>
                </a:solidFill>
                <a:latin typeface="Aptos" panose="020B0004020202020204" pitchFamily="34" charset="0"/>
                <a:sym typeface="Arial"/>
              </a:rPr>
              <a:t>. </a:t>
            </a:r>
            <a:endParaRPr sz="1600" dirty="0">
              <a:solidFill>
                <a:srgbClr val="F0F8FC"/>
              </a:solidFill>
              <a:latin typeface="Aptos" panose="020B0004020202020204" pitchFamily="34" charset="0"/>
              <a:sym typeface="Arial"/>
            </a:endParaRPr>
          </a:p>
        </p:txBody>
      </p:sp>
      <p:sp>
        <p:nvSpPr>
          <p:cNvPr id="143" name="Google Shape;143;p4"/>
          <p:cNvSpPr/>
          <p:nvPr/>
        </p:nvSpPr>
        <p:spPr>
          <a:xfrm>
            <a:off x="6291937" y="551895"/>
            <a:ext cx="5058931" cy="2829777"/>
          </a:xfrm>
          <a:prstGeom prst="wedgeEllipseCallout">
            <a:avLst>
              <a:gd name="adj1" fmla="val 30674"/>
              <a:gd name="adj2" fmla="val 61908"/>
            </a:avLst>
          </a:prstGeom>
          <a:solidFill>
            <a:schemeClr val="accent4"/>
          </a:solidFill>
          <a:ln w="12700" cap="flat" cmpd="sng">
            <a:solidFill>
              <a:srgbClr val="DBE8F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  <a:sym typeface="Arial"/>
              </a:rPr>
              <a:t>Gli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  <a:sym typeface="Arial"/>
              </a:rPr>
              <a:t>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  <a:sym typeface="Arial"/>
              </a:rPr>
              <a:t>acquisti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  <a:sym typeface="Arial"/>
              </a:rPr>
              <a:t>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  <a:sym typeface="Arial"/>
              </a:rPr>
              <a:t>sostenibili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</a:rPr>
              <a:t>, non solo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</a:rPr>
              <a:t>portano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</a:rPr>
              <a:t>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</a:rPr>
              <a:t>benefici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</a:rPr>
              <a:t>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</a:rPr>
              <a:t>all‘ambiente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</a:rPr>
              <a:t> e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</a:rPr>
              <a:t>all‘economia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</a:rPr>
              <a:t>,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</a:rPr>
              <a:t>ma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</a:rPr>
              <a:t>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</a:rPr>
              <a:t>migliorano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</a:rPr>
              <a:t>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</a:rPr>
              <a:t>anche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</a:rPr>
              <a:t> la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</a:rPr>
              <a:t>salute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</a:rPr>
              <a:t> e il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</a:rPr>
              <a:t>benessere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</a:rPr>
              <a:t> die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</a:rPr>
              <a:t>dipendenti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</a:rPr>
              <a:t>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</a:rPr>
              <a:t>comunali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</a:rPr>
              <a:t>,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</a:rPr>
              <a:t>riducendo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</a:rPr>
              <a:t> le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</a:rPr>
              <a:t>emissioni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</a:rPr>
              <a:t>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</a:rPr>
              <a:t>nocive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</a:rPr>
              <a:t> e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</a:rPr>
              <a:t>migliorando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</a:rPr>
              <a:t>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</a:rPr>
              <a:t>l‘ambiente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</a:rPr>
              <a:t> di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</a:rPr>
              <a:t>lavoro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</a:rPr>
              <a:t>. </a:t>
            </a:r>
            <a:endParaRPr sz="1600" dirty="0">
              <a:solidFill>
                <a:srgbClr val="F0F8FC"/>
              </a:solidFill>
              <a:latin typeface="Aptos" panose="020B0004020202020204" pitchFamily="34" charset="0"/>
              <a:sym typeface="Arial"/>
            </a:endParaRPr>
          </a:p>
        </p:txBody>
      </p:sp>
      <p:sp>
        <p:nvSpPr>
          <p:cNvPr id="144" name="Google Shape;144;p4"/>
          <p:cNvSpPr/>
          <p:nvPr/>
        </p:nvSpPr>
        <p:spPr>
          <a:xfrm>
            <a:off x="1582940" y="3113773"/>
            <a:ext cx="5157127" cy="2899789"/>
          </a:xfrm>
          <a:prstGeom prst="wedgeEllipseCallout">
            <a:avLst>
              <a:gd name="adj1" fmla="val 30674"/>
              <a:gd name="adj2" fmla="val 61908"/>
            </a:avLst>
          </a:prstGeom>
          <a:solidFill>
            <a:srgbClr val="87C3CD"/>
          </a:solidFill>
          <a:ln w="12700" cap="flat" cmpd="sng">
            <a:solidFill>
              <a:srgbClr val="DBE8F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de-DE" dirty="0">
                <a:solidFill>
                  <a:srgbClr val="F0F8FC"/>
                </a:solidFill>
                <a:latin typeface="Aptos" panose="020B0004020202020204" pitchFamily="34" charset="0"/>
                <a:sym typeface="Arial"/>
              </a:rPr>
              <a:t>Le </a:t>
            </a:r>
            <a:r>
              <a:rPr lang="de-DE" dirty="0" err="1">
                <a:solidFill>
                  <a:srgbClr val="F0F8FC"/>
                </a:solidFill>
                <a:latin typeface="Aptos" panose="020B0004020202020204" pitchFamily="34" charset="0"/>
                <a:sym typeface="Arial"/>
              </a:rPr>
              <a:t>collettività</a:t>
            </a:r>
            <a:r>
              <a:rPr lang="de-DE" dirty="0">
                <a:solidFill>
                  <a:srgbClr val="F0F8FC"/>
                </a:solidFill>
                <a:latin typeface="Aptos" panose="020B0004020202020204" pitchFamily="34" charset="0"/>
                <a:sym typeface="Arial"/>
              </a:rPr>
              <a:t> </a:t>
            </a:r>
            <a:r>
              <a:rPr lang="de-DE" dirty="0" err="1">
                <a:solidFill>
                  <a:srgbClr val="F0F8FC"/>
                </a:solidFill>
                <a:latin typeface="Aptos" panose="020B0004020202020204" pitchFamily="34" charset="0"/>
                <a:sym typeface="Arial"/>
              </a:rPr>
              <a:t>che</a:t>
            </a:r>
            <a:r>
              <a:rPr lang="de-DE" dirty="0">
                <a:solidFill>
                  <a:srgbClr val="F0F8FC"/>
                </a:solidFill>
                <a:latin typeface="Aptos" panose="020B0004020202020204" pitchFamily="34" charset="0"/>
                <a:sym typeface="Arial"/>
              </a:rPr>
              <a:t> </a:t>
            </a:r>
            <a:r>
              <a:rPr lang="de-DE" dirty="0" err="1">
                <a:solidFill>
                  <a:srgbClr val="F0F8FC"/>
                </a:solidFill>
                <a:latin typeface="Aptos" panose="020B0004020202020204" pitchFamily="34" charset="0"/>
                <a:sym typeface="Arial"/>
              </a:rPr>
              <a:t>abbracciano</a:t>
            </a:r>
            <a:r>
              <a:rPr lang="de-DE" dirty="0">
                <a:solidFill>
                  <a:srgbClr val="F0F8FC"/>
                </a:solidFill>
                <a:latin typeface="Aptos" panose="020B0004020202020204" pitchFamily="34" charset="0"/>
                <a:sym typeface="Arial"/>
              </a:rPr>
              <a:t> </a:t>
            </a:r>
            <a:r>
              <a:rPr lang="de-DE" dirty="0" err="1">
                <a:solidFill>
                  <a:srgbClr val="F0F8FC"/>
                </a:solidFill>
                <a:latin typeface="Aptos" panose="020B0004020202020204" pitchFamily="34" charset="0"/>
                <a:sym typeface="Arial"/>
              </a:rPr>
              <a:t>gli</a:t>
            </a:r>
            <a:r>
              <a:rPr lang="de-DE" dirty="0">
                <a:solidFill>
                  <a:srgbClr val="F0F8FC"/>
                </a:solidFill>
                <a:latin typeface="Aptos" panose="020B0004020202020204" pitchFamily="34" charset="0"/>
                <a:sym typeface="Arial"/>
              </a:rPr>
              <a:t> </a:t>
            </a:r>
            <a:r>
              <a:rPr lang="de-DE" dirty="0" err="1">
                <a:solidFill>
                  <a:srgbClr val="F0F8FC"/>
                </a:solidFill>
                <a:latin typeface="Aptos" panose="020B0004020202020204" pitchFamily="34" charset="0"/>
                <a:sym typeface="Arial"/>
              </a:rPr>
              <a:t>acquisti</a:t>
            </a:r>
            <a:r>
              <a:rPr lang="de-DE" dirty="0">
                <a:solidFill>
                  <a:srgbClr val="F0F8FC"/>
                </a:solidFill>
                <a:latin typeface="Aptos" panose="020B0004020202020204" pitchFamily="34" charset="0"/>
                <a:sym typeface="Arial"/>
              </a:rPr>
              <a:t> </a:t>
            </a:r>
            <a:r>
              <a:rPr lang="de-DE" dirty="0" err="1">
                <a:solidFill>
                  <a:srgbClr val="F0F8FC"/>
                </a:solidFill>
                <a:latin typeface="Aptos" panose="020B0004020202020204" pitchFamily="34" charset="0"/>
                <a:sym typeface="Arial"/>
              </a:rPr>
              <a:t>sostenibili</a:t>
            </a:r>
            <a:r>
              <a:rPr lang="de-DE" dirty="0">
                <a:solidFill>
                  <a:srgbClr val="F0F8FC"/>
                </a:solidFill>
                <a:latin typeface="Aptos" panose="020B0004020202020204" pitchFamily="34" charset="0"/>
                <a:sym typeface="Arial"/>
              </a:rPr>
              <a:t> </a:t>
            </a:r>
            <a:r>
              <a:rPr lang="de-DE" dirty="0" err="1">
                <a:solidFill>
                  <a:srgbClr val="F0F8FC"/>
                </a:solidFill>
                <a:latin typeface="Aptos" panose="020B0004020202020204" pitchFamily="34" charset="0"/>
                <a:sym typeface="Arial"/>
              </a:rPr>
              <a:t>danno</a:t>
            </a:r>
            <a:r>
              <a:rPr lang="de-DE" dirty="0">
                <a:solidFill>
                  <a:srgbClr val="F0F8FC"/>
                </a:solidFill>
                <a:latin typeface="Aptos" panose="020B0004020202020204" pitchFamily="34" charset="0"/>
                <a:sym typeface="Arial"/>
              </a:rPr>
              <a:t> </a:t>
            </a:r>
            <a:r>
              <a:rPr lang="de-DE" dirty="0" err="1">
                <a:solidFill>
                  <a:srgbClr val="F0F8FC"/>
                </a:solidFill>
                <a:latin typeface="Aptos" panose="020B0004020202020204" pitchFamily="34" charset="0"/>
                <a:sym typeface="Arial"/>
              </a:rPr>
              <a:t>prova</a:t>
            </a:r>
            <a:r>
              <a:rPr lang="de-DE" dirty="0">
                <a:solidFill>
                  <a:srgbClr val="F0F8FC"/>
                </a:solidFill>
                <a:latin typeface="Aptos" panose="020B0004020202020204" pitchFamily="34" charset="0"/>
                <a:sym typeface="Arial"/>
              </a:rPr>
              <a:t> di </a:t>
            </a:r>
            <a:r>
              <a:rPr lang="de-DE" dirty="0" err="1">
                <a:solidFill>
                  <a:srgbClr val="F0F8FC"/>
                </a:solidFill>
                <a:latin typeface="Aptos" panose="020B0004020202020204" pitchFamily="34" charset="0"/>
                <a:sym typeface="Arial"/>
              </a:rPr>
              <a:t>una</a:t>
            </a:r>
            <a:r>
              <a:rPr lang="de-DE" dirty="0">
                <a:solidFill>
                  <a:srgbClr val="F0F8FC"/>
                </a:solidFill>
                <a:latin typeface="Aptos" panose="020B0004020202020204" pitchFamily="34" charset="0"/>
                <a:sym typeface="Arial"/>
              </a:rPr>
              <a:t> </a:t>
            </a:r>
            <a:r>
              <a:rPr lang="de-DE" dirty="0" err="1">
                <a:solidFill>
                  <a:srgbClr val="F0F8FC"/>
                </a:solidFill>
                <a:latin typeface="Aptos" panose="020B0004020202020204" pitchFamily="34" charset="0"/>
                <a:sym typeface="Arial"/>
              </a:rPr>
              <a:t>governance</a:t>
            </a:r>
            <a:r>
              <a:rPr lang="de-DE" dirty="0">
                <a:solidFill>
                  <a:srgbClr val="F0F8FC"/>
                </a:solidFill>
                <a:latin typeface="Aptos" panose="020B0004020202020204" pitchFamily="34" charset="0"/>
                <a:sym typeface="Arial"/>
              </a:rPr>
              <a:t> </a:t>
            </a:r>
            <a:r>
              <a:rPr lang="de-DE" dirty="0" err="1">
                <a:solidFill>
                  <a:srgbClr val="F0F8FC"/>
                </a:solidFill>
                <a:latin typeface="Aptos" panose="020B0004020202020204" pitchFamily="34" charset="0"/>
                <a:sym typeface="Arial"/>
              </a:rPr>
              <a:t>responsabile</a:t>
            </a:r>
            <a:r>
              <a:rPr lang="de-DE" dirty="0">
                <a:solidFill>
                  <a:srgbClr val="F0F8FC"/>
                </a:solidFill>
                <a:latin typeface="Aptos" panose="020B0004020202020204" pitchFamily="34" charset="0"/>
                <a:sym typeface="Arial"/>
              </a:rPr>
              <a:t>, </a:t>
            </a:r>
            <a:r>
              <a:rPr lang="de-DE" dirty="0" err="1">
                <a:solidFill>
                  <a:srgbClr val="F0F8FC"/>
                </a:solidFill>
                <a:latin typeface="Aptos" panose="020B0004020202020204" pitchFamily="34" charset="0"/>
                <a:sym typeface="Arial"/>
              </a:rPr>
              <a:t>aumentando</a:t>
            </a:r>
            <a:r>
              <a:rPr lang="de-DE" dirty="0">
                <a:solidFill>
                  <a:srgbClr val="F0F8FC"/>
                </a:solidFill>
                <a:latin typeface="Aptos" panose="020B0004020202020204" pitchFamily="34" charset="0"/>
                <a:sym typeface="Arial"/>
              </a:rPr>
              <a:t> la propria </a:t>
            </a:r>
            <a:r>
              <a:rPr lang="de-DE" dirty="0" err="1">
                <a:solidFill>
                  <a:srgbClr val="F0F8FC"/>
                </a:solidFill>
                <a:latin typeface="Aptos" panose="020B0004020202020204" pitchFamily="34" charset="0"/>
                <a:sym typeface="Arial"/>
              </a:rPr>
              <a:t>reputazione</a:t>
            </a:r>
            <a:r>
              <a:rPr lang="de-DE" dirty="0">
                <a:solidFill>
                  <a:srgbClr val="F0F8FC"/>
                </a:solidFill>
                <a:latin typeface="Aptos" panose="020B0004020202020204" pitchFamily="34" charset="0"/>
                <a:sym typeface="Arial"/>
              </a:rPr>
              <a:t>. </a:t>
            </a:r>
            <a:r>
              <a:rPr lang="de-DE" dirty="0" err="1">
                <a:solidFill>
                  <a:srgbClr val="F0F8FC"/>
                </a:solidFill>
                <a:latin typeface="Aptos" panose="020B0004020202020204" pitchFamily="34" charset="0"/>
                <a:sym typeface="Arial"/>
              </a:rPr>
              <a:t>Poichè</a:t>
            </a:r>
            <a:r>
              <a:rPr lang="de-DE" dirty="0">
                <a:solidFill>
                  <a:srgbClr val="F0F8FC"/>
                </a:solidFill>
                <a:latin typeface="Aptos" panose="020B0004020202020204" pitchFamily="34" charset="0"/>
                <a:sym typeface="Arial"/>
              </a:rPr>
              <a:t> i </a:t>
            </a:r>
            <a:r>
              <a:rPr lang="de-DE" dirty="0" err="1">
                <a:solidFill>
                  <a:srgbClr val="F0F8FC"/>
                </a:solidFill>
                <a:latin typeface="Aptos" panose="020B0004020202020204" pitchFamily="34" charset="0"/>
                <a:sym typeface="Arial"/>
              </a:rPr>
              <a:t>cittadini</a:t>
            </a:r>
            <a:r>
              <a:rPr lang="de-DE" dirty="0">
                <a:solidFill>
                  <a:srgbClr val="F0F8FC"/>
                </a:solidFill>
                <a:latin typeface="Aptos" panose="020B0004020202020204" pitchFamily="34" charset="0"/>
                <a:sym typeface="Arial"/>
              </a:rPr>
              <a:t> </a:t>
            </a:r>
            <a:r>
              <a:rPr lang="de-DE" dirty="0" err="1">
                <a:solidFill>
                  <a:srgbClr val="F0F8FC"/>
                </a:solidFill>
                <a:latin typeface="Aptos" panose="020B0004020202020204" pitchFamily="34" charset="0"/>
                <a:sym typeface="Arial"/>
              </a:rPr>
              <a:t>sono</a:t>
            </a:r>
            <a:r>
              <a:rPr lang="de-DE" dirty="0">
                <a:solidFill>
                  <a:srgbClr val="F0F8FC"/>
                </a:solidFill>
                <a:latin typeface="Aptos" panose="020B0004020202020204" pitchFamily="34" charset="0"/>
                <a:sym typeface="Arial"/>
              </a:rPr>
              <a:t> sempre </a:t>
            </a:r>
            <a:r>
              <a:rPr lang="de-DE" dirty="0" err="1">
                <a:solidFill>
                  <a:srgbClr val="F0F8FC"/>
                </a:solidFill>
                <a:latin typeface="Aptos" panose="020B0004020202020204" pitchFamily="34" charset="0"/>
                <a:sym typeface="Arial"/>
              </a:rPr>
              <a:t>attenti</a:t>
            </a:r>
            <a:r>
              <a:rPr lang="de-DE" dirty="0">
                <a:solidFill>
                  <a:srgbClr val="F0F8FC"/>
                </a:solidFill>
                <a:latin typeface="Aptos" panose="020B0004020202020204" pitchFamily="34" charset="0"/>
                <a:sym typeface="Arial"/>
              </a:rPr>
              <a:t> </a:t>
            </a:r>
            <a:r>
              <a:rPr lang="de-DE" dirty="0" err="1">
                <a:solidFill>
                  <a:srgbClr val="F0F8FC"/>
                </a:solidFill>
                <a:latin typeface="Aptos" panose="020B0004020202020204" pitchFamily="34" charset="0"/>
                <a:sym typeface="Arial"/>
              </a:rPr>
              <a:t>all‘ambiente</a:t>
            </a:r>
            <a:r>
              <a:rPr lang="de-DE" dirty="0">
                <a:solidFill>
                  <a:srgbClr val="F0F8FC"/>
                </a:solidFill>
                <a:latin typeface="Aptos" panose="020B0004020202020204" pitchFamily="34" charset="0"/>
                <a:sym typeface="Arial"/>
              </a:rPr>
              <a:t> e alla </a:t>
            </a:r>
            <a:r>
              <a:rPr lang="de-DE" dirty="0" err="1">
                <a:solidFill>
                  <a:srgbClr val="F0F8FC"/>
                </a:solidFill>
                <a:latin typeface="Aptos" panose="020B0004020202020204" pitchFamily="34" charset="0"/>
                <a:sym typeface="Arial"/>
              </a:rPr>
              <a:t>società</a:t>
            </a:r>
            <a:r>
              <a:rPr lang="de-DE" dirty="0">
                <a:solidFill>
                  <a:srgbClr val="F0F8FC"/>
                </a:solidFill>
                <a:latin typeface="Aptos" panose="020B0004020202020204" pitchFamily="34" charset="0"/>
                <a:sym typeface="Arial"/>
              </a:rPr>
              <a:t>, il </a:t>
            </a:r>
            <a:r>
              <a:rPr lang="de-DE" dirty="0" err="1">
                <a:solidFill>
                  <a:srgbClr val="F0F8FC"/>
                </a:solidFill>
                <a:latin typeface="Aptos" panose="020B0004020202020204" pitchFamily="34" charset="0"/>
                <a:sym typeface="Arial"/>
              </a:rPr>
              <a:t>sostegno</a:t>
            </a:r>
            <a:r>
              <a:rPr lang="de-DE" dirty="0">
                <a:solidFill>
                  <a:srgbClr val="F0F8FC"/>
                </a:solidFill>
                <a:latin typeface="Aptos" panose="020B0004020202020204" pitchFamily="34" charset="0"/>
                <a:sym typeface="Arial"/>
              </a:rPr>
              <a:t> alle </a:t>
            </a:r>
            <a:r>
              <a:rPr lang="de-DE" dirty="0" err="1">
                <a:solidFill>
                  <a:srgbClr val="F0F8FC"/>
                </a:solidFill>
                <a:latin typeface="Aptos" panose="020B0004020202020204" pitchFamily="34" charset="0"/>
                <a:sym typeface="Arial"/>
              </a:rPr>
              <a:t>pratiche</a:t>
            </a:r>
            <a:r>
              <a:rPr lang="de-DE" dirty="0">
                <a:solidFill>
                  <a:srgbClr val="F0F8FC"/>
                </a:solidFill>
                <a:latin typeface="Aptos" panose="020B0004020202020204" pitchFamily="34" charset="0"/>
                <a:sym typeface="Arial"/>
              </a:rPr>
              <a:t> </a:t>
            </a:r>
            <a:r>
              <a:rPr lang="de-DE" dirty="0" err="1">
                <a:solidFill>
                  <a:srgbClr val="F0F8FC"/>
                </a:solidFill>
                <a:latin typeface="Aptos" panose="020B0004020202020204" pitchFamily="34" charset="0"/>
                <a:sym typeface="Arial"/>
              </a:rPr>
              <a:t>sostenibili</a:t>
            </a:r>
            <a:r>
              <a:rPr lang="de-DE" dirty="0">
                <a:solidFill>
                  <a:srgbClr val="F0F8FC"/>
                </a:solidFill>
                <a:latin typeface="Aptos" panose="020B0004020202020204" pitchFamily="34" charset="0"/>
                <a:sym typeface="Arial"/>
              </a:rPr>
              <a:t> </a:t>
            </a:r>
            <a:r>
              <a:rPr lang="de-DE" dirty="0" err="1">
                <a:solidFill>
                  <a:srgbClr val="F0F8FC"/>
                </a:solidFill>
                <a:latin typeface="Aptos" panose="020B0004020202020204" pitchFamily="34" charset="0"/>
                <a:sym typeface="Arial"/>
              </a:rPr>
              <a:t>promuove</a:t>
            </a:r>
            <a:r>
              <a:rPr lang="de-DE" dirty="0">
                <a:solidFill>
                  <a:srgbClr val="F0F8FC"/>
                </a:solidFill>
                <a:latin typeface="Aptos" panose="020B0004020202020204" pitchFamily="34" charset="0"/>
                <a:sym typeface="Arial"/>
              </a:rPr>
              <a:t> la </a:t>
            </a:r>
            <a:r>
              <a:rPr lang="de-DE" dirty="0" err="1">
                <a:solidFill>
                  <a:srgbClr val="F0F8FC"/>
                </a:solidFill>
                <a:latin typeface="Aptos" panose="020B0004020202020204" pitchFamily="34" charset="0"/>
                <a:sym typeface="Arial"/>
              </a:rPr>
              <a:t>fiducia</a:t>
            </a:r>
            <a:r>
              <a:rPr lang="de-DE" dirty="0">
                <a:solidFill>
                  <a:srgbClr val="F0F8FC"/>
                </a:solidFill>
                <a:latin typeface="Aptos" panose="020B0004020202020204" pitchFamily="34" charset="0"/>
                <a:sym typeface="Arial"/>
              </a:rPr>
              <a:t> e </a:t>
            </a:r>
            <a:r>
              <a:rPr lang="de-DE" dirty="0" err="1">
                <a:solidFill>
                  <a:srgbClr val="F0F8FC"/>
                </a:solidFill>
                <a:latin typeface="Aptos" panose="020B0004020202020204" pitchFamily="34" charset="0"/>
                <a:sym typeface="Arial"/>
              </a:rPr>
              <a:t>l‘orgoglio</a:t>
            </a:r>
            <a:r>
              <a:rPr lang="de-DE" dirty="0">
                <a:solidFill>
                  <a:srgbClr val="F0F8FC"/>
                </a:solidFill>
                <a:latin typeface="Aptos" panose="020B0004020202020204" pitchFamily="34" charset="0"/>
                <a:sym typeface="Arial"/>
              </a:rPr>
              <a:t> </a:t>
            </a:r>
            <a:r>
              <a:rPr lang="de-DE" dirty="0" err="1">
                <a:solidFill>
                  <a:srgbClr val="F0F8FC"/>
                </a:solidFill>
                <a:latin typeface="Aptos" panose="020B0004020202020204" pitchFamily="34" charset="0"/>
                <a:sym typeface="Arial"/>
              </a:rPr>
              <a:t>nei</a:t>
            </a:r>
            <a:r>
              <a:rPr lang="de-DE" dirty="0">
                <a:solidFill>
                  <a:srgbClr val="F0F8FC"/>
                </a:solidFill>
                <a:latin typeface="Aptos" panose="020B0004020202020204" pitchFamily="34" charset="0"/>
                <a:sym typeface="Arial"/>
              </a:rPr>
              <a:t> </a:t>
            </a:r>
            <a:r>
              <a:rPr lang="de-DE" dirty="0" err="1">
                <a:solidFill>
                  <a:srgbClr val="F0F8FC"/>
                </a:solidFill>
                <a:latin typeface="Aptos" panose="020B0004020202020204" pitchFamily="34" charset="0"/>
                <a:sym typeface="Arial"/>
              </a:rPr>
              <a:t>confronti</a:t>
            </a:r>
            <a:r>
              <a:rPr lang="de-DE" dirty="0">
                <a:solidFill>
                  <a:srgbClr val="F0F8FC"/>
                </a:solidFill>
                <a:latin typeface="Aptos" panose="020B0004020202020204" pitchFamily="34" charset="0"/>
                <a:sym typeface="Arial"/>
              </a:rPr>
              <a:t> della </a:t>
            </a:r>
            <a:r>
              <a:rPr lang="de-DE" dirty="0" err="1">
                <a:solidFill>
                  <a:srgbClr val="F0F8FC"/>
                </a:solidFill>
                <a:latin typeface="Aptos" panose="020B0004020202020204" pitchFamily="34" charset="0"/>
                <a:sym typeface="Arial"/>
              </a:rPr>
              <a:t>leadeship</a:t>
            </a:r>
            <a:r>
              <a:rPr lang="de-DE" dirty="0">
                <a:solidFill>
                  <a:srgbClr val="F0F8FC"/>
                </a:solidFill>
                <a:latin typeface="Aptos" panose="020B0004020202020204" pitchFamily="34" charset="0"/>
                <a:sym typeface="Arial"/>
              </a:rPr>
              <a:t> </a:t>
            </a:r>
            <a:r>
              <a:rPr lang="de-DE" dirty="0" err="1">
                <a:solidFill>
                  <a:srgbClr val="F0F8FC"/>
                </a:solidFill>
                <a:latin typeface="Aptos" panose="020B0004020202020204" pitchFamily="34" charset="0"/>
                <a:sym typeface="Arial"/>
              </a:rPr>
              <a:t>locale</a:t>
            </a:r>
            <a:r>
              <a:rPr lang="de-DE" dirty="0">
                <a:solidFill>
                  <a:srgbClr val="F0F8FC"/>
                </a:solidFill>
                <a:latin typeface="Aptos" panose="020B0004020202020204" pitchFamily="34" charset="0"/>
                <a:sym typeface="Arial"/>
              </a:rPr>
              <a:t>, </a:t>
            </a:r>
            <a:r>
              <a:rPr lang="de-DE" dirty="0" err="1">
                <a:solidFill>
                  <a:srgbClr val="F0F8FC"/>
                </a:solidFill>
                <a:latin typeface="Aptos" panose="020B0004020202020204" pitchFamily="34" charset="0"/>
                <a:sym typeface="Arial"/>
              </a:rPr>
              <a:t>portando</a:t>
            </a:r>
            <a:r>
              <a:rPr lang="de-DE" dirty="0">
                <a:solidFill>
                  <a:srgbClr val="F0F8FC"/>
                </a:solidFill>
                <a:latin typeface="Aptos" panose="020B0004020202020204" pitchFamily="34" charset="0"/>
                <a:sym typeface="Arial"/>
              </a:rPr>
              <a:t> a </a:t>
            </a:r>
            <a:r>
              <a:rPr lang="de-DE" dirty="0" err="1">
                <a:solidFill>
                  <a:srgbClr val="F0F8FC"/>
                </a:solidFill>
                <a:latin typeface="Aptos" panose="020B0004020202020204" pitchFamily="34" charset="0"/>
                <a:sym typeface="Arial"/>
              </a:rPr>
              <a:t>un</a:t>
            </a:r>
            <a:r>
              <a:rPr lang="de-DE" dirty="0">
                <a:solidFill>
                  <a:srgbClr val="F0F8FC"/>
                </a:solidFill>
                <a:latin typeface="Aptos" panose="020B0004020202020204" pitchFamily="34" charset="0"/>
                <a:sym typeface="Arial"/>
              </a:rPr>
              <a:t> </a:t>
            </a:r>
            <a:r>
              <a:rPr lang="de-DE" dirty="0" err="1">
                <a:solidFill>
                  <a:srgbClr val="F0F8FC"/>
                </a:solidFill>
                <a:latin typeface="Aptos" panose="020B0004020202020204" pitchFamily="34" charset="0"/>
                <a:sym typeface="Arial"/>
              </a:rPr>
              <a:t>maggiore</a:t>
            </a:r>
            <a:r>
              <a:rPr lang="de-DE" dirty="0">
                <a:solidFill>
                  <a:srgbClr val="F0F8FC"/>
                </a:solidFill>
                <a:latin typeface="Aptos" panose="020B0004020202020204" pitchFamily="34" charset="0"/>
                <a:sym typeface="Arial"/>
              </a:rPr>
              <a:t> </a:t>
            </a:r>
            <a:r>
              <a:rPr lang="de-DE" dirty="0" err="1">
                <a:solidFill>
                  <a:srgbClr val="F0F8FC"/>
                </a:solidFill>
                <a:latin typeface="Aptos" panose="020B0004020202020204" pitchFamily="34" charset="0"/>
                <a:sym typeface="Arial"/>
              </a:rPr>
              <a:t>coinvolgimento</a:t>
            </a:r>
            <a:r>
              <a:rPr lang="de-DE" dirty="0">
                <a:solidFill>
                  <a:srgbClr val="F0F8FC"/>
                </a:solidFill>
                <a:latin typeface="Aptos" panose="020B0004020202020204" pitchFamily="34" charset="0"/>
                <a:sym typeface="Arial"/>
              </a:rPr>
              <a:t> delle </a:t>
            </a:r>
            <a:r>
              <a:rPr lang="de-DE" dirty="0" err="1">
                <a:solidFill>
                  <a:srgbClr val="F0F8FC"/>
                </a:solidFill>
                <a:latin typeface="Aptos" panose="020B0004020202020204" pitchFamily="34" charset="0"/>
                <a:sym typeface="Arial"/>
              </a:rPr>
              <a:t>comunità</a:t>
            </a:r>
            <a:r>
              <a:rPr lang="de-DE" dirty="0">
                <a:solidFill>
                  <a:srgbClr val="F0F8FC"/>
                </a:solidFill>
                <a:latin typeface="Aptos" panose="020B0004020202020204" pitchFamily="34" charset="0"/>
                <a:sym typeface="Arial"/>
              </a:rPr>
              <a:t> e a </a:t>
            </a:r>
            <a:r>
              <a:rPr lang="de-DE" dirty="0" err="1">
                <a:solidFill>
                  <a:srgbClr val="F0F8FC"/>
                </a:solidFill>
                <a:latin typeface="Aptos" panose="020B0004020202020204" pitchFamily="34" charset="0"/>
                <a:sym typeface="Arial"/>
              </a:rPr>
              <a:t>migliori</a:t>
            </a:r>
            <a:r>
              <a:rPr lang="de-DE" dirty="0">
                <a:solidFill>
                  <a:srgbClr val="F0F8FC"/>
                </a:solidFill>
                <a:latin typeface="Aptos" panose="020B0004020202020204" pitchFamily="34" charset="0"/>
                <a:sym typeface="Arial"/>
              </a:rPr>
              <a:t> </a:t>
            </a:r>
            <a:r>
              <a:rPr lang="de-DE" dirty="0" err="1">
                <a:solidFill>
                  <a:srgbClr val="F0F8FC"/>
                </a:solidFill>
                <a:latin typeface="Aptos" panose="020B0004020202020204" pitchFamily="34" charset="0"/>
                <a:sym typeface="Arial"/>
              </a:rPr>
              <a:t>relazioni</a:t>
            </a:r>
            <a:r>
              <a:rPr lang="de-DE" dirty="0">
                <a:solidFill>
                  <a:srgbClr val="F0F8FC"/>
                </a:solidFill>
                <a:latin typeface="Aptos" panose="020B0004020202020204" pitchFamily="34" charset="0"/>
                <a:sym typeface="Arial"/>
              </a:rPr>
              <a:t> </a:t>
            </a:r>
            <a:r>
              <a:rPr lang="de-DE" dirty="0" err="1">
                <a:solidFill>
                  <a:srgbClr val="F0F8FC"/>
                </a:solidFill>
                <a:latin typeface="Aptos" panose="020B0004020202020204" pitchFamily="34" charset="0"/>
                <a:sym typeface="Arial"/>
              </a:rPr>
              <a:t>con</a:t>
            </a:r>
            <a:r>
              <a:rPr lang="de-DE" dirty="0">
                <a:solidFill>
                  <a:srgbClr val="F0F8FC"/>
                </a:solidFill>
                <a:latin typeface="Aptos" panose="020B0004020202020204" pitchFamily="34" charset="0"/>
                <a:sym typeface="Arial"/>
              </a:rPr>
              <a:t> </a:t>
            </a:r>
            <a:r>
              <a:rPr lang="de-DE" dirty="0" err="1">
                <a:solidFill>
                  <a:srgbClr val="F0F8FC"/>
                </a:solidFill>
                <a:latin typeface="Aptos" panose="020B0004020202020204" pitchFamily="34" charset="0"/>
                <a:sym typeface="Arial"/>
              </a:rPr>
              <a:t>gli</a:t>
            </a:r>
            <a:r>
              <a:rPr lang="de-DE" dirty="0">
                <a:solidFill>
                  <a:srgbClr val="F0F8FC"/>
                </a:solidFill>
                <a:latin typeface="Aptos" panose="020B0004020202020204" pitchFamily="34" charset="0"/>
                <a:sym typeface="Arial"/>
              </a:rPr>
              <a:t> </a:t>
            </a:r>
            <a:r>
              <a:rPr lang="de-DE" dirty="0" err="1">
                <a:solidFill>
                  <a:srgbClr val="F0F8FC"/>
                </a:solidFill>
                <a:latin typeface="Aptos" panose="020B0004020202020204" pitchFamily="34" charset="0"/>
                <a:sym typeface="Arial"/>
              </a:rPr>
              <a:t>stakeholder</a:t>
            </a:r>
            <a:r>
              <a:rPr lang="de-DE" dirty="0">
                <a:solidFill>
                  <a:srgbClr val="F0F8FC"/>
                </a:solidFill>
                <a:latin typeface="Aptos" panose="020B0004020202020204" pitchFamily="34" charset="0"/>
                <a:sym typeface="Arial"/>
              </a:rPr>
              <a:t>. </a:t>
            </a:r>
            <a:endParaRPr dirty="0">
              <a:solidFill>
                <a:srgbClr val="F0F8FC"/>
              </a:solidFill>
              <a:latin typeface="Aptos" panose="020B0004020202020204" pitchFamily="34" charset="0"/>
              <a:sym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5"/>
          <p:cNvSpPr/>
          <p:nvPr/>
        </p:nvSpPr>
        <p:spPr>
          <a:xfrm>
            <a:off x="552886" y="551895"/>
            <a:ext cx="2817713" cy="1877606"/>
          </a:xfrm>
          <a:prstGeom prst="wedgeEllipseCallout">
            <a:avLst>
              <a:gd name="adj1" fmla="val -20833"/>
              <a:gd name="adj2" fmla="val 62500"/>
            </a:avLst>
          </a:prstGeom>
          <a:solidFill>
            <a:schemeClr val="lt2"/>
          </a:solidFill>
          <a:ln w="12700" cap="flat" cmpd="sng">
            <a:solidFill>
              <a:srgbClr val="0043B5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1600" dirty="0" err="1">
                <a:solidFill>
                  <a:srgbClr val="F0F8FC"/>
                </a:solidFill>
                <a:latin typeface="Aptos" panose="020B0004020202020204" pitchFamily="34" charset="0"/>
                <a:sym typeface="Arial"/>
              </a:rPr>
              <a:t>Gli</a:t>
            </a:r>
            <a:r>
              <a:rPr lang="de-DE" sz="1600" dirty="0">
                <a:solidFill>
                  <a:srgbClr val="F0F8FC"/>
                </a:solidFill>
                <a:latin typeface="Aptos" panose="020B0004020202020204" pitchFamily="34" charset="0"/>
                <a:sym typeface="Arial"/>
              </a:rPr>
              <a:t> </a:t>
            </a:r>
            <a:r>
              <a:rPr lang="de-DE" sz="1600" dirty="0" err="1">
                <a:solidFill>
                  <a:srgbClr val="F0F8FC"/>
                </a:solidFill>
                <a:latin typeface="Aptos" panose="020B0004020202020204" pitchFamily="34" charset="0"/>
                <a:sym typeface="Arial"/>
              </a:rPr>
              <a:t>acquisti</a:t>
            </a:r>
            <a:r>
              <a:rPr lang="de-DE" sz="1600" dirty="0">
                <a:solidFill>
                  <a:srgbClr val="F0F8FC"/>
                </a:solidFill>
                <a:latin typeface="Aptos" panose="020B0004020202020204" pitchFamily="34" charset="0"/>
                <a:sym typeface="Arial"/>
              </a:rPr>
              <a:t> </a:t>
            </a:r>
            <a:r>
              <a:rPr lang="de-DE" sz="1600" dirty="0" err="1">
                <a:solidFill>
                  <a:srgbClr val="F0F8FC"/>
                </a:solidFill>
                <a:latin typeface="Aptos" panose="020B0004020202020204" pitchFamily="34" charset="0"/>
                <a:sym typeface="Arial"/>
              </a:rPr>
              <a:t>sostenibili</a:t>
            </a:r>
            <a:r>
              <a:rPr lang="de-DE" sz="1600" dirty="0">
                <a:solidFill>
                  <a:srgbClr val="F0F8FC"/>
                </a:solidFill>
                <a:latin typeface="Aptos" panose="020B0004020202020204" pitchFamily="34" charset="0"/>
                <a:sym typeface="Arial"/>
              </a:rPr>
              <a:t> non </a:t>
            </a:r>
            <a:r>
              <a:rPr lang="de-DE" sz="1600" dirty="0" err="1">
                <a:solidFill>
                  <a:srgbClr val="F0F8FC"/>
                </a:solidFill>
                <a:latin typeface="Aptos" panose="020B0004020202020204" pitchFamily="34" charset="0"/>
                <a:sym typeface="Arial"/>
              </a:rPr>
              <a:t>hanno</a:t>
            </a:r>
            <a:r>
              <a:rPr lang="de-DE" sz="1600" dirty="0">
                <a:solidFill>
                  <a:srgbClr val="F0F8FC"/>
                </a:solidFill>
                <a:latin typeface="Aptos" panose="020B0004020202020204" pitchFamily="34" charset="0"/>
                <a:sym typeface="Arial"/>
              </a:rPr>
              <a:t> </a:t>
            </a:r>
            <a:r>
              <a:rPr lang="de-DE" sz="1600" dirty="0" err="1">
                <a:solidFill>
                  <a:srgbClr val="F0F8FC"/>
                </a:solidFill>
                <a:latin typeface="Aptos" panose="020B0004020202020204" pitchFamily="34" charset="0"/>
                <a:sym typeface="Arial"/>
              </a:rPr>
              <a:t>effetti</a:t>
            </a:r>
            <a:r>
              <a:rPr lang="de-DE" sz="1600" dirty="0">
                <a:solidFill>
                  <a:srgbClr val="F0F8FC"/>
                </a:solidFill>
                <a:latin typeface="Aptos" panose="020B0004020202020204" pitchFamily="34" charset="0"/>
                <a:sym typeface="Arial"/>
              </a:rPr>
              <a:t> </a:t>
            </a:r>
            <a:r>
              <a:rPr lang="de-DE" sz="1600" dirty="0" err="1">
                <a:solidFill>
                  <a:srgbClr val="F0F8FC"/>
                </a:solidFill>
                <a:latin typeface="Aptos" panose="020B0004020202020204" pitchFamily="34" charset="0"/>
                <a:sym typeface="Arial"/>
              </a:rPr>
              <a:t>esterni</a:t>
            </a:r>
            <a:r>
              <a:rPr lang="de-DE" sz="1600" dirty="0">
                <a:solidFill>
                  <a:srgbClr val="F0F8FC"/>
                </a:solidFill>
                <a:latin typeface="Aptos" panose="020B0004020202020204" pitchFamily="34" charset="0"/>
                <a:sym typeface="Arial"/>
              </a:rPr>
              <a:t> </a:t>
            </a:r>
            <a:r>
              <a:rPr lang="de-DE" sz="1600" dirty="0" err="1">
                <a:solidFill>
                  <a:srgbClr val="F0F8FC"/>
                </a:solidFill>
                <a:latin typeface="Aptos" panose="020B0004020202020204" pitchFamily="34" charset="0"/>
                <a:sym typeface="Arial"/>
              </a:rPr>
              <a:t>positivi</a:t>
            </a:r>
            <a:r>
              <a:rPr lang="de-DE" sz="1600" dirty="0">
                <a:solidFill>
                  <a:srgbClr val="F0F8FC"/>
                </a:solidFill>
                <a:latin typeface="Aptos" panose="020B0004020202020204" pitchFamily="34" charset="0"/>
                <a:sym typeface="Arial"/>
              </a:rPr>
              <a:t>.</a:t>
            </a:r>
            <a:endParaRPr sz="1600" dirty="0">
              <a:solidFill>
                <a:srgbClr val="F0F8FC"/>
              </a:solidFill>
              <a:latin typeface="Aptos" panose="020B0004020202020204" pitchFamily="34" charset="0"/>
              <a:sym typeface="Arial"/>
            </a:endParaRPr>
          </a:p>
        </p:txBody>
      </p:sp>
      <p:sp>
        <p:nvSpPr>
          <p:cNvPr id="151" name="Google Shape;151;p5"/>
          <p:cNvSpPr/>
          <p:nvPr/>
        </p:nvSpPr>
        <p:spPr>
          <a:xfrm>
            <a:off x="6096000" y="551895"/>
            <a:ext cx="5058931" cy="2829777"/>
          </a:xfrm>
          <a:prstGeom prst="wedgeEllipseCallout">
            <a:avLst>
              <a:gd name="adj1" fmla="val 30674"/>
              <a:gd name="adj2" fmla="val 61908"/>
            </a:avLst>
          </a:prstGeom>
          <a:solidFill>
            <a:schemeClr val="accent4"/>
          </a:solidFill>
          <a:ln w="12700" cap="flat" cmpd="sng">
            <a:solidFill>
              <a:srgbClr val="DBE8F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1600" dirty="0">
                <a:solidFill>
                  <a:srgbClr val="F0F8FC"/>
                </a:solidFill>
                <a:latin typeface="Aptos" panose="020B0004020202020204" pitchFamily="34" charset="0"/>
                <a:sym typeface="Arial"/>
              </a:rPr>
              <a:t>Grazie al </a:t>
            </a:r>
            <a:r>
              <a:rPr lang="de-DE" sz="1600" dirty="0" err="1">
                <a:solidFill>
                  <a:srgbClr val="F0F8FC"/>
                </a:solidFill>
                <a:latin typeface="Aptos" panose="020B0004020202020204" pitchFamily="34" charset="0"/>
                <a:sym typeface="Arial"/>
              </a:rPr>
              <a:t>grande</a:t>
            </a:r>
            <a:r>
              <a:rPr lang="de-DE" sz="1600" dirty="0">
                <a:solidFill>
                  <a:srgbClr val="F0F8FC"/>
                </a:solidFill>
                <a:latin typeface="Aptos" panose="020B0004020202020204" pitchFamily="34" charset="0"/>
                <a:sym typeface="Arial"/>
              </a:rPr>
              <a:t> </a:t>
            </a:r>
            <a:r>
              <a:rPr lang="de-DE" sz="1600" dirty="0" err="1">
                <a:solidFill>
                  <a:srgbClr val="F0F8FC"/>
                </a:solidFill>
                <a:latin typeface="Aptos" panose="020B0004020202020204" pitchFamily="34" charset="0"/>
                <a:sym typeface="Arial"/>
              </a:rPr>
              <a:t>potere</a:t>
            </a:r>
            <a:r>
              <a:rPr lang="de-DE" sz="1600" dirty="0">
                <a:solidFill>
                  <a:srgbClr val="F0F8FC"/>
                </a:solidFill>
                <a:latin typeface="Aptos" panose="020B0004020202020204" pitchFamily="34" charset="0"/>
                <a:sym typeface="Arial"/>
              </a:rPr>
              <a:t> di </a:t>
            </a:r>
            <a:r>
              <a:rPr lang="de-DE" sz="1600" dirty="0" err="1">
                <a:solidFill>
                  <a:srgbClr val="F0F8FC"/>
                </a:solidFill>
                <a:latin typeface="Aptos" panose="020B0004020202020204" pitchFamily="34" charset="0"/>
                <a:sym typeface="Arial"/>
              </a:rPr>
              <a:t>mercato</a:t>
            </a:r>
            <a:r>
              <a:rPr lang="de-DE" sz="1600" dirty="0">
                <a:solidFill>
                  <a:srgbClr val="F0F8FC"/>
                </a:solidFill>
                <a:latin typeface="Aptos" panose="020B0004020202020204" pitchFamily="34" charset="0"/>
              </a:rPr>
              <a:t> del </a:t>
            </a:r>
            <a:r>
              <a:rPr lang="de-DE" sz="1600" dirty="0" err="1">
                <a:solidFill>
                  <a:srgbClr val="F0F8FC"/>
                </a:solidFill>
                <a:latin typeface="Aptos" panose="020B0004020202020204" pitchFamily="34" charset="0"/>
              </a:rPr>
              <a:t>settore</a:t>
            </a:r>
            <a:r>
              <a:rPr lang="de-DE" sz="1600" dirty="0">
                <a:solidFill>
                  <a:srgbClr val="F0F8FC"/>
                </a:solidFill>
                <a:latin typeface="Aptos" panose="020B0004020202020204" pitchFamily="34" charset="0"/>
              </a:rPr>
              <a:t> </a:t>
            </a:r>
            <a:r>
              <a:rPr lang="de-DE" sz="1600" dirty="0" err="1">
                <a:solidFill>
                  <a:srgbClr val="F0F8FC"/>
                </a:solidFill>
                <a:latin typeface="Aptos" panose="020B0004020202020204" pitchFamily="34" charset="0"/>
              </a:rPr>
              <a:t>pubblico</a:t>
            </a:r>
            <a:r>
              <a:rPr lang="de-DE" sz="1600" dirty="0">
                <a:solidFill>
                  <a:srgbClr val="F0F8FC"/>
                </a:solidFill>
                <a:latin typeface="Aptos" panose="020B0004020202020204" pitchFamily="34" charset="0"/>
              </a:rPr>
              <a:t>, </a:t>
            </a:r>
            <a:r>
              <a:rPr lang="de-DE" sz="1600" dirty="0" err="1">
                <a:solidFill>
                  <a:srgbClr val="F0F8FC"/>
                </a:solidFill>
                <a:latin typeface="Aptos" panose="020B0004020202020204" pitchFamily="34" charset="0"/>
              </a:rPr>
              <a:t>gli</a:t>
            </a:r>
            <a:r>
              <a:rPr lang="de-DE" sz="1600" dirty="0">
                <a:solidFill>
                  <a:srgbClr val="F0F8FC"/>
                </a:solidFill>
                <a:latin typeface="Aptos" panose="020B0004020202020204" pitchFamily="34" charset="0"/>
              </a:rPr>
              <a:t> </a:t>
            </a:r>
            <a:r>
              <a:rPr lang="de-DE" sz="1600" dirty="0" err="1">
                <a:solidFill>
                  <a:srgbClr val="F0F8FC"/>
                </a:solidFill>
                <a:latin typeface="Aptos" panose="020B0004020202020204" pitchFamily="34" charset="0"/>
              </a:rPr>
              <a:t>appalti</a:t>
            </a:r>
            <a:r>
              <a:rPr lang="de-DE" sz="1600" dirty="0">
                <a:solidFill>
                  <a:srgbClr val="F0F8FC"/>
                </a:solidFill>
                <a:latin typeface="Aptos" panose="020B0004020202020204" pitchFamily="34" charset="0"/>
              </a:rPr>
              <a:t> </a:t>
            </a:r>
            <a:r>
              <a:rPr lang="de-DE" sz="1600" dirty="0" err="1">
                <a:solidFill>
                  <a:srgbClr val="F0F8FC"/>
                </a:solidFill>
                <a:latin typeface="Aptos" panose="020B0004020202020204" pitchFamily="34" charset="0"/>
              </a:rPr>
              <a:t>pubblici</a:t>
            </a:r>
            <a:r>
              <a:rPr lang="de-DE" sz="1600" dirty="0">
                <a:solidFill>
                  <a:srgbClr val="F0F8FC"/>
                </a:solidFill>
                <a:latin typeface="Aptos" panose="020B0004020202020204" pitchFamily="34" charset="0"/>
              </a:rPr>
              <a:t> </a:t>
            </a:r>
            <a:r>
              <a:rPr lang="de-DE" sz="1600" dirty="0" err="1">
                <a:solidFill>
                  <a:srgbClr val="F0F8FC"/>
                </a:solidFill>
                <a:latin typeface="Aptos" panose="020B0004020202020204" pitchFamily="34" charset="0"/>
              </a:rPr>
              <a:t>possono</a:t>
            </a:r>
            <a:r>
              <a:rPr lang="de-DE" sz="1600" dirty="0">
                <a:solidFill>
                  <a:srgbClr val="F0F8FC"/>
                </a:solidFill>
                <a:latin typeface="Aptos" panose="020B0004020202020204" pitchFamily="34" charset="0"/>
              </a:rPr>
              <a:t> </a:t>
            </a:r>
            <a:r>
              <a:rPr lang="de-DE" sz="1600" dirty="0" err="1">
                <a:solidFill>
                  <a:srgbClr val="F0F8FC"/>
                </a:solidFill>
                <a:latin typeface="Aptos" panose="020B0004020202020204" pitchFamily="34" charset="0"/>
              </a:rPr>
              <a:t>avere</a:t>
            </a:r>
            <a:r>
              <a:rPr lang="de-DE" sz="1600" dirty="0">
                <a:solidFill>
                  <a:srgbClr val="F0F8FC"/>
                </a:solidFill>
                <a:latin typeface="Aptos" panose="020B0004020202020204" pitchFamily="34" charset="0"/>
              </a:rPr>
              <a:t> </a:t>
            </a:r>
            <a:r>
              <a:rPr lang="de-DE" sz="1600" dirty="0" err="1">
                <a:solidFill>
                  <a:srgbClr val="F0F8FC"/>
                </a:solidFill>
                <a:latin typeface="Aptos" panose="020B0004020202020204" pitchFamily="34" charset="0"/>
              </a:rPr>
              <a:t>un</a:t>
            </a:r>
            <a:r>
              <a:rPr lang="de-DE" sz="1600" dirty="0">
                <a:solidFill>
                  <a:srgbClr val="F0F8FC"/>
                </a:solidFill>
                <a:latin typeface="Aptos" panose="020B0004020202020204" pitchFamily="34" charset="0"/>
              </a:rPr>
              <a:t> </a:t>
            </a:r>
            <a:r>
              <a:rPr lang="de-DE" sz="1600" dirty="0" err="1">
                <a:solidFill>
                  <a:srgbClr val="F0F8FC"/>
                </a:solidFill>
                <a:latin typeface="Aptos" panose="020B0004020202020204" pitchFamily="34" charset="0"/>
              </a:rPr>
              <a:t>grande</a:t>
            </a:r>
            <a:r>
              <a:rPr lang="de-DE" sz="1600" dirty="0">
                <a:solidFill>
                  <a:srgbClr val="F0F8FC"/>
                </a:solidFill>
                <a:latin typeface="Aptos" panose="020B0004020202020204" pitchFamily="34" charset="0"/>
              </a:rPr>
              <a:t> </a:t>
            </a:r>
            <a:r>
              <a:rPr lang="de-DE" sz="1600" dirty="0" err="1">
                <a:solidFill>
                  <a:srgbClr val="F0F8FC"/>
                </a:solidFill>
                <a:latin typeface="Aptos" panose="020B0004020202020204" pitchFamily="34" charset="0"/>
              </a:rPr>
              <a:t>impatto</a:t>
            </a:r>
            <a:r>
              <a:rPr lang="de-DE" sz="1600" dirty="0">
                <a:solidFill>
                  <a:srgbClr val="F0F8FC"/>
                </a:solidFill>
                <a:latin typeface="Aptos" panose="020B0004020202020204" pitchFamily="34" charset="0"/>
              </a:rPr>
              <a:t> sul </a:t>
            </a:r>
            <a:r>
              <a:rPr lang="de-DE" sz="1600" dirty="0" err="1">
                <a:solidFill>
                  <a:srgbClr val="F0F8FC"/>
                </a:solidFill>
                <a:latin typeface="Aptos" panose="020B0004020202020204" pitchFamily="34" charset="0"/>
              </a:rPr>
              <a:t>mercato</a:t>
            </a:r>
            <a:r>
              <a:rPr lang="de-DE" sz="1600" dirty="0">
                <a:solidFill>
                  <a:srgbClr val="F0F8FC"/>
                </a:solidFill>
                <a:latin typeface="Aptos" panose="020B0004020202020204" pitchFamily="34" charset="0"/>
              </a:rPr>
              <a:t> e </a:t>
            </a:r>
            <a:r>
              <a:rPr lang="de-DE" sz="1600" dirty="0" err="1">
                <a:solidFill>
                  <a:srgbClr val="F0F8FC"/>
                </a:solidFill>
                <a:latin typeface="Aptos" panose="020B0004020202020204" pitchFamily="34" charset="0"/>
              </a:rPr>
              <a:t>contribuire</a:t>
            </a:r>
            <a:r>
              <a:rPr lang="de-DE" sz="1600" dirty="0">
                <a:solidFill>
                  <a:srgbClr val="F0F8FC"/>
                </a:solidFill>
                <a:latin typeface="Aptos" panose="020B0004020202020204" pitchFamily="34" charset="0"/>
              </a:rPr>
              <a:t> al </a:t>
            </a:r>
            <a:r>
              <a:rPr lang="de-DE" sz="1600" dirty="0" err="1">
                <a:solidFill>
                  <a:srgbClr val="F0F8FC"/>
                </a:solidFill>
                <a:latin typeface="Aptos" panose="020B0004020202020204" pitchFamily="34" charset="0"/>
              </a:rPr>
              <a:t>benessere</a:t>
            </a:r>
            <a:r>
              <a:rPr lang="de-DE" sz="1600" dirty="0">
                <a:solidFill>
                  <a:srgbClr val="F0F8FC"/>
                </a:solidFill>
                <a:latin typeface="Aptos" panose="020B0004020202020204" pitchFamily="34" charset="0"/>
              </a:rPr>
              <a:t> della </a:t>
            </a:r>
            <a:r>
              <a:rPr lang="de-DE" sz="1600" dirty="0" err="1">
                <a:solidFill>
                  <a:srgbClr val="F0F8FC"/>
                </a:solidFill>
                <a:latin typeface="Aptos" panose="020B0004020202020204" pitchFamily="34" charset="0"/>
              </a:rPr>
              <a:t>comunità</a:t>
            </a:r>
            <a:r>
              <a:rPr lang="de-DE" sz="1600" dirty="0">
                <a:solidFill>
                  <a:srgbClr val="F0F8FC"/>
                </a:solidFill>
                <a:latin typeface="Aptos" panose="020B0004020202020204" pitchFamily="34" charset="0"/>
              </a:rPr>
              <a:t> </a:t>
            </a:r>
            <a:r>
              <a:rPr lang="de-DE" sz="1600" dirty="0" err="1">
                <a:solidFill>
                  <a:srgbClr val="F0F8FC"/>
                </a:solidFill>
                <a:latin typeface="Aptos" panose="020B0004020202020204" pitchFamily="34" charset="0"/>
              </a:rPr>
              <a:t>allinenando</a:t>
            </a:r>
            <a:r>
              <a:rPr lang="de-DE" sz="1600" dirty="0">
                <a:solidFill>
                  <a:srgbClr val="F0F8FC"/>
                </a:solidFill>
                <a:latin typeface="Aptos" panose="020B0004020202020204" pitchFamily="34" charset="0"/>
              </a:rPr>
              <a:t> le </a:t>
            </a:r>
            <a:r>
              <a:rPr lang="de-DE" sz="1600" dirty="0" err="1">
                <a:solidFill>
                  <a:srgbClr val="F0F8FC"/>
                </a:solidFill>
                <a:latin typeface="Aptos" panose="020B0004020202020204" pitchFamily="34" charset="0"/>
              </a:rPr>
              <a:t>decisioni</a:t>
            </a:r>
            <a:r>
              <a:rPr lang="de-DE" sz="1600" dirty="0">
                <a:solidFill>
                  <a:srgbClr val="F0F8FC"/>
                </a:solidFill>
                <a:latin typeface="Aptos" panose="020B0004020202020204" pitchFamily="34" charset="0"/>
              </a:rPr>
              <a:t> di </a:t>
            </a:r>
            <a:r>
              <a:rPr lang="de-DE" sz="1600" dirty="0" err="1">
                <a:solidFill>
                  <a:srgbClr val="F0F8FC"/>
                </a:solidFill>
                <a:latin typeface="Aptos" panose="020B0004020202020204" pitchFamily="34" charset="0"/>
              </a:rPr>
              <a:t>acquisto</a:t>
            </a:r>
            <a:r>
              <a:rPr lang="de-DE" sz="1600" dirty="0">
                <a:solidFill>
                  <a:srgbClr val="F0F8FC"/>
                </a:solidFill>
                <a:latin typeface="Aptos" panose="020B0004020202020204" pitchFamily="34" charset="0"/>
              </a:rPr>
              <a:t> a </a:t>
            </a:r>
            <a:r>
              <a:rPr lang="de-DE" sz="1600" dirty="0" err="1">
                <a:solidFill>
                  <a:srgbClr val="F0F8FC"/>
                </a:solidFill>
                <a:latin typeface="Aptos" panose="020B0004020202020204" pitchFamily="34" charset="0"/>
              </a:rPr>
              <a:t>standard</a:t>
            </a:r>
            <a:r>
              <a:rPr lang="de-DE" sz="1600" dirty="0">
                <a:solidFill>
                  <a:srgbClr val="F0F8FC"/>
                </a:solidFill>
                <a:latin typeface="Aptos" panose="020B0004020202020204" pitchFamily="34" charset="0"/>
              </a:rPr>
              <a:t> </a:t>
            </a:r>
            <a:r>
              <a:rPr lang="de-DE" sz="1600" dirty="0" err="1">
                <a:solidFill>
                  <a:srgbClr val="F0F8FC"/>
                </a:solidFill>
                <a:latin typeface="Aptos" panose="020B0004020202020204" pitchFamily="34" charset="0"/>
              </a:rPr>
              <a:t>lavorativi</a:t>
            </a:r>
            <a:r>
              <a:rPr lang="de-DE" sz="1600" dirty="0">
                <a:solidFill>
                  <a:srgbClr val="F0F8FC"/>
                </a:solidFill>
                <a:latin typeface="Aptos" panose="020B0004020202020204" pitchFamily="34" charset="0"/>
              </a:rPr>
              <a:t> </a:t>
            </a:r>
            <a:r>
              <a:rPr lang="de-DE" sz="1600" dirty="0" err="1">
                <a:solidFill>
                  <a:srgbClr val="F0F8FC"/>
                </a:solidFill>
                <a:latin typeface="Aptos" panose="020B0004020202020204" pitchFamily="34" charset="0"/>
              </a:rPr>
              <a:t>equi</a:t>
            </a:r>
            <a:r>
              <a:rPr lang="de-DE" sz="1600" dirty="0">
                <a:solidFill>
                  <a:srgbClr val="F0F8FC"/>
                </a:solidFill>
                <a:latin typeface="Aptos" panose="020B0004020202020204" pitchFamily="34" charset="0"/>
              </a:rPr>
              <a:t>. </a:t>
            </a:r>
            <a:endParaRPr sz="1600" dirty="0">
              <a:solidFill>
                <a:srgbClr val="F0F8FC"/>
              </a:solidFill>
              <a:latin typeface="Aptos" panose="020B0004020202020204" pitchFamily="34" charset="0"/>
              <a:sym typeface="Arial"/>
            </a:endParaRPr>
          </a:p>
        </p:txBody>
      </p:sp>
      <p:sp>
        <p:nvSpPr>
          <p:cNvPr id="152" name="Google Shape;152;p5"/>
          <p:cNvSpPr/>
          <p:nvPr/>
        </p:nvSpPr>
        <p:spPr>
          <a:xfrm>
            <a:off x="1534377" y="3146230"/>
            <a:ext cx="5157127" cy="2899789"/>
          </a:xfrm>
          <a:prstGeom prst="wedgeEllipseCallout">
            <a:avLst>
              <a:gd name="adj1" fmla="val 30674"/>
              <a:gd name="adj2" fmla="val 61908"/>
            </a:avLst>
          </a:prstGeom>
          <a:solidFill>
            <a:srgbClr val="87C3CD"/>
          </a:solidFill>
          <a:ln w="12700" cap="flat" cmpd="sng">
            <a:solidFill>
              <a:srgbClr val="DBE8F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  <a:sym typeface="Arial"/>
              </a:rPr>
              <a:t>I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  <a:sym typeface="Arial"/>
              </a:rPr>
              <a:t>Comuni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  <a:sym typeface="Arial"/>
              </a:rPr>
              <a:t>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  <a:sym typeface="Arial"/>
              </a:rPr>
              <a:t>possono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  <a:sym typeface="Arial"/>
              </a:rPr>
              <a:t>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  <a:sym typeface="Arial"/>
              </a:rPr>
              <a:t>contribuire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  <a:sym typeface="Arial"/>
              </a:rPr>
              <a:t>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  <a:sym typeface="Arial"/>
              </a:rPr>
              <a:t>agli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  <a:sym typeface="Arial"/>
              </a:rPr>
              <a:t>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  <a:sym typeface="Arial"/>
              </a:rPr>
              <a:t>obiettivi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  <a:sym typeface="Arial"/>
              </a:rPr>
              <a:t>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  <a:sym typeface="Arial"/>
              </a:rPr>
              <a:t>globali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  <a:sym typeface="Arial"/>
              </a:rPr>
              <a:t> di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  <a:sym typeface="Arial"/>
              </a:rPr>
              <a:t>sostenibilità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  <a:sym typeface="Arial"/>
              </a:rPr>
              <a:t>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  <a:sym typeface="Arial"/>
              </a:rPr>
              <a:t>attraverso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  <a:sym typeface="Arial"/>
              </a:rPr>
              <a:t>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  <a:sym typeface="Arial"/>
              </a:rPr>
              <a:t>acquisti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  <a:sym typeface="Arial"/>
              </a:rPr>
              <a:t>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  <a:sym typeface="Arial"/>
              </a:rPr>
              <a:t>consapevoli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  <a:sym typeface="Arial"/>
              </a:rPr>
              <a:t>,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  <a:sym typeface="Arial"/>
              </a:rPr>
              <a:t>sostenendo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  <a:sym typeface="Arial"/>
              </a:rPr>
              <a:t>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  <a:sym typeface="Arial"/>
              </a:rPr>
              <a:t>obiettivi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  <a:sym typeface="Arial"/>
              </a:rPr>
              <a:t>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  <a:sym typeface="Arial"/>
              </a:rPr>
              <a:t>ambientali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  <a:sym typeface="Arial"/>
              </a:rPr>
              <a:t> e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  <a:sym typeface="Arial"/>
              </a:rPr>
              <a:t>sociali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  <a:sym typeface="Arial"/>
              </a:rPr>
              <a:t> più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  <a:sym typeface="Arial"/>
              </a:rPr>
              <a:t>ampi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  <a:sym typeface="Arial"/>
              </a:rPr>
              <a:t>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  <a:sym typeface="Arial"/>
              </a:rPr>
              <a:t>come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  <a:sym typeface="Arial"/>
              </a:rPr>
              <a:t>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  <a:sym typeface="Arial"/>
              </a:rPr>
              <a:t>gli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  <a:sym typeface="Arial"/>
              </a:rPr>
              <a:t> SDG delle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  <a:sym typeface="Arial"/>
              </a:rPr>
              <a:t>Nazioni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  <a:sym typeface="Arial"/>
              </a:rPr>
              <a:t>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  <a:sym typeface="Arial"/>
              </a:rPr>
              <a:t>Unite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</a:rPr>
              <a:t>.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</a:rPr>
              <a:t>Questo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</a:rPr>
              <a:t>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</a:rPr>
              <a:t>può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</a:rPr>
              <a:t>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</a:rPr>
              <a:t>ispirare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</a:rPr>
              <a:t>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</a:rPr>
              <a:t>altri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</a:rPr>
              <a:t>,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</a:rPr>
              <a:t>creando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</a:rPr>
              <a:t>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</a:rPr>
              <a:t>un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</a:rPr>
              <a:t>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</a:rPr>
              <a:t>effetto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</a:rPr>
              <a:t> a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</a:rPr>
              <a:t>catena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</a:rPr>
              <a:t> di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</a:rPr>
              <a:t>cambiamneti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</a:rPr>
              <a:t>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</a:rPr>
              <a:t>positivi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</a:rPr>
              <a:t>. </a:t>
            </a:r>
            <a:endParaRPr sz="1600" dirty="0">
              <a:solidFill>
                <a:srgbClr val="F0F8FC"/>
              </a:solidFill>
              <a:latin typeface="Aptos" panose="020B0004020202020204" pitchFamily="34" charset="0"/>
              <a:sym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p6"/>
          <p:cNvSpPr/>
          <p:nvPr/>
        </p:nvSpPr>
        <p:spPr>
          <a:xfrm>
            <a:off x="352652" y="571919"/>
            <a:ext cx="3286575" cy="2088232"/>
          </a:xfrm>
          <a:prstGeom prst="wedgeEllipseCallout">
            <a:avLst>
              <a:gd name="adj1" fmla="val -20833"/>
              <a:gd name="adj2" fmla="val 62500"/>
            </a:avLst>
          </a:prstGeom>
          <a:solidFill>
            <a:schemeClr val="lt2"/>
          </a:solidFill>
          <a:ln w="12700" cap="flat" cmpd="sng">
            <a:solidFill>
              <a:srgbClr val="0043B5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1600" dirty="0" err="1">
                <a:solidFill>
                  <a:srgbClr val="F0F8FC"/>
                </a:solidFill>
                <a:latin typeface="Aptos" panose="020B0004020202020204" pitchFamily="34" charset="0"/>
                <a:sym typeface="Arial"/>
              </a:rPr>
              <a:t>Gli</a:t>
            </a:r>
            <a:r>
              <a:rPr lang="de-DE" sz="1600" dirty="0">
                <a:solidFill>
                  <a:srgbClr val="F0F8FC"/>
                </a:solidFill>
                <a:latin typeface="Aptos" panose="020B0004020202020204" pitchFamily="34" charset="0"/>
                <a:sym typeface="Arial"/>
              </a:rPr>
              <a:t> </a:t>
            </a:r>
            <a:r>
              <a:rPr lang="de-DE" sz="1600" dirty="0" err="1">
                <a:solidFill>
                  <a:srgbClr val="F0F8FC"/>
                </a:solidFill>
                <a:latin typeface="Aptos" panose="020B0004020202020204" pitchFamily="34" charset="0"/>
                <a:sym typeface="Arial"/>
              </a:rPr>
              <a:t>acquisti</a:t>
            </a:r>
            <a:r>
              <a:rPr lang="de-DE" sz="1600" dirty="0">
                <a:solidFill>
                  <a:srgbClr val="F0F8FC"/>
                </a:solidFill>
                <a:latin typeface="Aptos" panose="020B0004020202020204" pitchFamily="34" charset="0"/>
                <a:sym typeface="Arial"/>
              </a:rPr>
              <a:t> </a:t>
            </a:r>
            <a:r>
              <a:rPr lang="de-DE" sz="1600" dirty="0" err="1">
                <a:solidFill>
                  <a:srgbClr val="F0F8FC"/>
                </a:solidFill>
                <a:latin typeface="Aptos" panose="020B0004020202020204" pitchFamily="34" charset="0"/>
                <a:sym typeface="Arial"/>
              </a:rPr>
              <a:t>sostenibili</a:t>
            </a:r>
            <a:r>
              <a:rPr lang="de-DE" sz="1600" dirty="0">
                <a:solidFill>
                  <a:srgbClr val="F0F8FC"/>
                </a:solidFill>
                <a:latin typeface="Aptos" panose="020B0004020202020204" pitchFamily="34" charset="0"/>
                <a:sym typeface="Arial"/>
              </a:rPr>
              <a:t> </a:t>
            </a:r>
            <a:r>
              <a:rPr lang="de-DE" sz="1600" dirty="0" err="1">
                <a:solidFill>
                  <a:srgbClr val="F0F8FC"/>
                </a:solidFill>
                <a:latin typeface="Aptos" panose="020B0004020202020204" pitchFamily="34" charset="0"/>
                <a:sym typeface="Arial"/>
              </a:rPr>
              <a:t>sono</a:t>
            </a:r>
            <a:r>
              <a:rPr lang="de-DE" sz="1600" dirty="0">
                <a:solidFill>
                  <a:srgbClr val="F0F8FC"/>
                </a:solidFill>
                <a:latin typeface="Aptos" panose="020B0004020202020204" pitchFamily="34" charset="0"/>
                <a:sym typeface="Arial"/>
              </a:rPr>
              <a:t> </a:t>
            </a:r>
            <a:r>
              <a:rPr lang="de-DE" sz="1600" dirty="0" err="1">
                <a:solidFill>
                  <a:srgbClr val="F0F8FC"/>
                </a:solidFill>
                <a:latin typeface="Aptos" panose="020B0004020202020204" pitchFamily="34" charset="0"/>
                <a:sym typeface="Arial"/>
              </a:rPr>
              <a:t>puramente</a:t>
            </a:r>
            <a:r>
              <a:rPr lang="de-DE" sz="1600" dirty="0">
                <a:solidFill>
                  <a:srgbClr val="F0F8FC"/>
                </a:solidFill>
                <a:latin typeface="Aptos" panose="020B0004020202020204" pitchFamily="34" charset="0"/>
                <a:sym typeface="Arial"/>
              </a:rPr>
              <a:t> </a:t>
            </a:r>
            <a:r>
              <a:rPr lang="de-DE" sz="1600" dirty="0" err="1">
                <a:solidFill>
                  <a:srgbClr val="F0F8FC"/>
                </a:solidFill>
                <a:latin typeface="Aptos" panose="020B0004020202020204" pitchFamily="34" charset="0"/>
                <a:sym typeface="Arial"/>
              </a:rPr>
              <a:t>vulnerabili</a:t>
            </a:r>
            <a:r>
              <a:rPr lang="de-DE" sz="1600" dirty="0">
                <a:solidFill>
                  <a:srgbClr val="F0F8FC"/>
                </a:solidFill>
                <a:latin typeface="Aptos" panose="020B0004020202020204" pitchFamily="34" charset="0"/>
                <a:sym typeface="Arial"/>
              </a:rPr>
              <a:t>. </a:t>
            </a:r>
            <a:endParaRPr sz="1600" dirty="0">
              <a:solidFill>
                <a:srgbClr val="F0F8FC"/>
              </a:solidFill>
              <a:latin typeface="Aptos" panose="020B0004020202020204" pitchFamily="34" charset="0"/>
              <a:sym typeface="Arial"/>
            </a:endParaRPr>
          </a:p>
        </p:txBody>
      </p:sp>
      <p:sp>
        <p:nvSpPr>
          <p:cNvPr id="159" name="Google Shape;159;p6"/>
          <p:cNvSpPr/>
          <p:nvPr/>
        </p:nvSpPr>
        <p:spPr>
          <a:xfrm>
            <a:off x="2919264" y="2161056"/>
            <a:ext cx="6696744" cy="3725216"/>
          </a:xfrm>
          <a:prstGeom prst="wedgeEllipseCallout">
            <a:avLst>
              <a:gd name="adj1" fmla="val 30674"/>
              <a:gd name="adj2" fmla="val 61908"/>
            </a:avLst>
          </a:prstGeom>
          <a:solidFill>
            <a:schemeClr val="accent4"/>
          </a:solidFill>
          <a:ln w="12700" cap="flat" cmpd="sng">
            <a:solidFill>
              <a:srgbClr val="DBE8F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  <a:sym typeface="Arial"/>
              </a:rPr>
              <a:t>Gli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  <a:sym typeface="Arial"/>
              </a:rPr>
              <a:t>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  <a:sym typeface="Arial"/>
              </a:rPr>
              <a:t>acquisti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  <a:sym typeface="Arial"/>
              </a:rPr>
              <a:t>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  <a:sym typeface="Arial"/>
              </a:rPr>
              <a:t>sostenibili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  <a:sym typeface="Arial"/>
              </a:rPr>
              <a:t>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  <a:sym typeface="Arial"/>
              </a:rPr>
              <a:t>sono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  <a:sym typeface="Arial"/>
              </a:rPr>
              <a:t>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  <a:sym typeface="Arial"/>
              </a:rPr>
              <a:t>parzialmente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  <a:sym typeface="Arial"/>
              </a:rPr>
              <a:t>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  <a:sym typeface="Arial"/>
              </a:rPr>
              <a:t>obbligatori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  <a:sym typeface="Arial"/>
              </a:rPr>
              <a:t> in Europa. 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</a:rPr>
              <a:t>In Italia </a:t>
            </a:r>
            <a:r>
              <a:rPr lang="de-DE" sz="1600" b="1" dirty="0" err="1">
                <a:solidFill>
                  <a:schemeClr val="lt1"/>
                </a:solidFill>
                <a:latin typeface="Aptos" panose="020B0004020202020204" pitchFamily="34" charset="0"/>
              </a:rPr>
              <a:t>sono</a:t>
            </a:r>
            <a:r>
              <a:rPr lang="de-DE" sz="1600" b="1" dirty="0">
                <a:solidFill>
                  <a:schemeClr val="lt1"/>
                </a:solidFill>
                <a:latin typeface="Aptos" panose="020B0004020202020204" pitchFamily="34" charset="0"/>
              </a:rPr>
              <a:t> </a:t>
            </a:r>
            <a:r>
              <a:rPr lang="de-DE" sz="1600" b="1" dirty="0" err="1">
                <a:solidFill>
                  <a:schemeClr val="lt1"/>
                </a:solidFill>
                <a:latin typeface="Aptos" panose="020B0004020202020204" pitchFamily="34" charset="0"/>
              </a:rPr>
              <a:t>già</a:t>
            </a:r>
            <a:r>
              <a:rPr lang="de-DE" sz="1600" b="1" dirty="0">
                <a:solidFill>
                  <a:schemeClr val="lt1"/>
                </a:solidFill>
                <a:latin typeface="Aptos" panose="020B0004020202020204" pitchFamily="34" charset="0"/>
              </a:rPr>
              <a:t> </a:t>
            </a:r>
            <a:r>
              <a:rPr lang="de-DE" sz="1600" b="1" dirty="0" err="1">
                <a:solidFill>
                  <a:schemeClr val="lt1"/>
                </a:solidFill>
                <a:latin typeface="Aptos" panose="020B0004020202020204" pitchFamily="34" charset="0"/>
              </a:rPr>
              <a:t>obbligatori</a:t>
            </a:r>
            <a:r>
              <a:rPr lang="de-DE" sz="1600" b="1" dirty="0">
                <a:solidFill>
                  <a:schemeClr val="lt1"/>
                </a:solidFill>
                <a:latin typeface="Aptos" panose="020B0004020202020204" pitchFamily="34" charset="0"/>
              </a:rPr>
              <a:t> 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</a:rPr>
              <a:t>per diverse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</a:rPr>
              <a:t>categorie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</a:rPr>
              <a:t>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</a:rPr>
              <a:t>merceologiche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</a:rPr>
              <a:t>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</a:rPr>
              <a:t>attraverso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</a:rPr>
              <a:t> i </a:t>
            </a:r>
            <a:r>
              <a:rPr lang="de-DE" sz="1600" b="1" dirty="0">
                <a:solidFill>
                  <a:schemeClr val="lt1"/>
                </a:solidFill>
                <a:latin typeface="Aptos" panose="020B0004020202020204" pitchFamily="34" charset="0"/>
              </a:rPr>
              <a:t>CAM – </a:t>
            </a:r>
            <a:r>
              <a:rPr lang="de-DE" sz="1600" b="1" dirty="0" err="1">
                <a:solidFill>
                  <a:schemeClr val="lt1"/>
                </a:solidFill>
                <a:latin typeface="Aptos" panose="020B0004020202020204" pitchFamily="34" charset="0"/>
              </a:rPr>
              <a:t>Criteri</a:t>
            </a:r>
            <a:r>
              <a:rPr lang="de-DE" sz="1600" b="1" dirty="0">
                <a:solidFill>
                  <a:schemeClr val="lt1"/>
                </a:solidFill>
                <a:latin typeface="Aptos" panose="020B0004020202020204" pitchFamily="34" charset="0"/>
              </a:rPr>
              <a:t> </a:t>
            </a:r>
            <a:r>
              <a:rPr lang="de-DE" sz="1600" b="1" dirty="0" err="1">
                <a:solidFill>
                  <a:schemeClr val="lt1"/>
                </a:solidFill>
                <a:latin typeface="Aptos" panose="020B0004020202020204" pitchFamily="34" charset="0"/>
              </a:rPr>
              <a:t>Ambientali</a:t>
            </a:r>
            <a:r>
              <a:rPr lang="de-DE" sz="1600" b="1" dirty="0">
                <a:solidFill>
                  <a:schemeClr val="lt1"/>
                </a:solidFill>
                <a:latin typeface="Aptos" panose="020B0004020202020204" pitchFamily="34" charset="0"/>
              </a:rPr>
              <a:t> </a:t>
            </a:r>
            <a:r>
              <a:rPr lang="de-DE" sz="1600" b="1" dirty="0" err="1">
                <a:solidFill>
                  <a:schemeClr val="lt1"/>
                </a:solidFill>
                <a:latin typeface="Aptos" panose="020B0004020202020204" pitchFamily="34" charset="0"/>
              </a:rPr>
              <a:t>Minimi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</a:rPr>
              <a:t>. 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</a:rPr>
              <a:t>I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</a:rPr>
              <a:t>comuni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</a:rPr>
              <a:t>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</a:rPr>
              <a:t>che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</a:rPr>
              <a:t>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</a:rPr>
              <a:t>agiscono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</a:rPr>
              <a:t> in modo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</a:rPr>
              <a:t>proattivo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</a:rPr>
              <a:t> non solo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</a:rPr>
              <a:t>garantiscono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</a:rPr>
              <a:t> la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</a:rPr>
              <a:t>piena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</a:rPr>
              <a:t>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</a:rPr>
              <a:t>conformità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</a:rPr>
              <a:t>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</a:rPr>
              <a:t>normativa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</a:rPr>
              <a:t>,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</a:rPr>
              <a:t>ma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</a:rPr>
              <a:t>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</a:rPr>
              <a:t>possono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</a:rPr>
              <a:t>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</a:rPr>
              <a:t>anticipare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</a:rPr>
              <a:t> le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</a:rPr>
              <a:t>evoluzioni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</a:rPr>
              <a:t>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</a:rPr>
              <a:t>future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</a:rPr>
              <a:t> della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</a:rPr>
              <a:t>regolamentazione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</a:rPr>
              <a:t>,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</a:rPr>
              <a:t>ridurre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</a:rPr>
              <a:t> i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</a:rPr>
              <a:t>rischi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</a:rPr>
              <a:t> di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</a:rPr>
              <a:t>contestazione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</a:rPr>
              <a:t> e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</a:rPr>
              <a:t>posizionarsi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</a:rPr>
              <a:t>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</a:rPr>
              <a:t>come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</a:rPr>
              <a:t>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</a:rPr>
              <a:t>leader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</a:rPr>
              <a:t> della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</a:rPr>
              <a:t>sostenibilità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</a:rPr>
              <a:t>,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</a:rPr>
              <a:t>promuovendo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</a:rPr>
              <a:t>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</a:rPr>
              <a:t>un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</a:rPr>
              <a:t>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</a:rPr>
              <a:t>modello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</a:rPr>
              <a:t>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</a:rPr>
              <a:t>virtuoso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</a:rPr>
              <a:t> della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</a:rPr>
              <a:t>gestione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</a:rPr>
              <a:t> delle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</a:rPr>
              <a:t>risorse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</a:rPr>
              <a:t>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</a:rPr>
              <a:t>pubbliche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</a:rPr>
              <a:t>. </a:t>
            </a:r>
            <a:endParaRPr sz="1600" dirty="0">
              <a:solidFill>
                <a:schemeClr val="lt1"/>
              </a:solidFill>
              <a:latin typeface="Aptos" panose="020B0004020202020204" pitchFamily="34" charset="0"/>
              <a:sym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p7"/>
          <p:cNvSpPr txBox="1">
            <a:spLocks noGrp="1"/>
          </p:cNvSpPr>
          <p:nvPr>
            <p:ph type="ctrTitle"/>
          </p:nvPr>
        </p:nvSpPr>
        <p:spPr>
          <a:xfrm>
            <a:off x="594360" y="411479"/>
            <a:ext cx="5486400" cy="3291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6000"/>
              <a:buFont typeface="Play"/>
              <a:buNone/>
            </a:pPr>
            <a:r>
              <a:rPr lang="de-DE" dirty="0">
                <a:latin typeface="Aptos Serif" panose="02020604070405020304" pitchFamily="18" charset="0"/>
                <a:cs typeface="Aptos Serif" panose="02020604070405020304" pitchFamily="18" charset="0"/>
              </a:rPr>
              <a:t>Grazie</a:t>
            </a:r>
            <a:r>
              <a:rPr lang="de-DE" sz="6000" b="1" i="0" u="none" strike="noStrike" cap="none" dirty="0">
                <a:solidFill>
                  <a:srgbClr val="3F3F3F"/>
                </a:solidFill>
                <a:latin typeface="Aptos Serif" panose="02020604070405020304" pitchFamily="18" charset="0"/>
                <a:cs typeface="Aptos Serif" panose="02020604070405020304" pitchFamily="18" charset="0"/>
                <a:sym typeface="Play"/>
              </a:rPr>
              <a:t>!</a:t>
            </a:r>
            <a:endParaRPr dirty="0">
              <a:latin typeface="Aptos Serif" panose="02020604070405020304" pitchFamily="18" charset="0"/>
              <a:cs typeface="Aptos Serif" panose="02020604070405020304" pitchFamily="18" charset="0"/>
            </a:endParaRPr>
          </a:p>
        </p:txBody>
      </p:sp>
      <p:pic>
        <p:nvPicPr>
          <p:cNvPr id="166" name="Google Shape;166;p7" descr="Ein Bild, das Text, Schrift, Screenshot, Grafiken enthält.&#10;&#10;Automatisch generierte Beschreibu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674835" y="4942960"/>
            <a:ext cx="5273749" cy="1904297"/>
          </a:xfrm>
          <a:prstGeom prst="rect">
            <a:avLst/>
          </a:prstGeom>
          <a:noFill/>
          <a:ln>
            <a:noFill/>
          </a:ln>
        </p:spPr>
      </p:pic>
      <p:pic>
        <p:nvPicPr>
          <p:cNvPr id="3" name="Grafik 2" descr="Ein Bild, das Text, Screenshot, Schrift enthält.&#10;&#10;KI-generierte Inhalte können fehlerhaft sein.">
            <a:extLst>
              <a:ext uri="{FF2B5EF4-FFF2-40B4-BE49-F238E27FC236}">
                <a16:creationId xmlns:a16="http://schemas.microsoft.com/office/drawing/2014/main" id="{4F2C01BC-5FE1-999B-3222-C9E991221CC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4360" y="5011421"/>
            <a:ext cx="3594100" cy="14351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Benutzerdefiniert">
  <a:themeElements>
    <a:clrScheme name="Benutzerdefiniert 5">
      <a:dk1>
        <a:srgbClr val="000000"/>
      </a:dk1>
      <a:lt1>
        <a:srgbClr val="FFFFFF"/>
      </a:lt1>
      <a:dk2>
        <a:srgbClr val="E4E4E4"/>
      </a:dk2>
      <a:lt2>
        <a:srgbClr val="A3C42A"/>
      </a:lt2>
      <a:accent1>
        <a:srgbClr val="A9D4DB"/>
      </a:accent1>
      <a:accent2>
        <a:srgbClr val="FAB609"/>
      </a:accent2>
      <a:accent3>
        <a:srgbClr val="4495A2"/>
      </a:accent3>
      <a:accent4>
        <a:srgbClr val="035854"/>
      </a:accent4>
      <a:accent5>
        <a:srgbClr val="CCDB84"/>
      </a:accent5>
      <a:accent6>
        <a:srgbClr val="A3C42A"/>
      </a:accent6>
      <a:hlink>
        <a:srgbClr val="035854"/>
      </a:hlink>
      <a:folHlink>
        <a:srgbClr val="0F499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Design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255B8ECBF0E41D4F84283CBD4EE3A7A4" ma:contentTypeVersion="13" ma:contentTypeDescription="Creare un nuovo documento." ma:contentTypeScope="" ma:versionID="3170ec264d59a2518cfdc3c953a3fabf">
  <xsd:schema xmlns:xsd="http://www.w3.org/2001/XMLSchema" xmlns:xs="http://www.w3.org/2001/XMLSchema" xmlns:p="http://schemas.microsoft.com/office/2006/metadata/properties" xmlns:ns2="ad1a2252-afe8-425f-8a31-b42afa2f1aa3" xmlns:ns3="47c10efa-acfd-4dcf-93b1-4e39e3d402ca" targetNamespace="http://schemas.microsoft.com/office/2006/metadata/properties" ma:root="true" ma:fieldsID="87649e4dec222cb31ff2297072018f50" ns2:_="" ns3:_="">
    <xsd:import namespace="ad1a2252-afe8-425f-8a31-b42afa2f1aa3"/>
    <xsd:import namespace="47c10efa-acfd-4dcf-93b1-4e39e3d402ca"/>
    <xsd:element name="properties">
      <xsd:complexType>
        <xsd:sequence>
          <xsd:element name="documentManagement">
            <xsd:complexType>
              <xsd:all>
                <xsd:element ref="ns2:lcf76f155ced4ddcb4097134ff3c332f" minOccurs="0"/>
                <xsd:element ref="ns3:TaxCatchAll" minOccurs="0"/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DateTaken" minOccurs="0"/>
                <xsd:element ref="ns2:MediaServiceObjectDetectorVersion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d1a2252-afe8-425f-8a31-b42afa2f1aa3" elementFormDefault="qualified">
    <xsd:import namespace="http://schemas.microsoft.com/office/2006/documentManagement/types"/>
    <xsd:import namespace="http://schemas.microsoft.com/office/infopath/2007/PartnerControls"/>
    <xsd:element name="lcf76f155ced4ddcb4097134ff3c332f" ma:index="9" nillable="true" ma:taxonomy="true" ma:internalName="lcf76f155ced4ddcb4097134ff3c332f" ma:taxonomyFieldName="MediaServiceImageTags" ma:displayName="Tag immagine" ma:readOnly="false" ma:fieldId="{5cf76f15-5ced-4ddc-b409-7134ff3c332f}" ma:taxonomyMulti="true" ma:sspId="e1459920-209e-478c-a0d1-643b9e6ee80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3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4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1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0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7c10efa-acfd-4dcf-93b1-4e39e3d402ca" elementFormDefault="qualified">
    <xsd:import namespace="http://schemas.microsoft.com/office/2006/documentManagement/types"/>
    <xsd:import namespace="http://schemas.microsoft.com/office/infopath/2007/PartnerControls"/>
    <xsd:element name="TaxCatchAll" ma:index="10" nillable="true" ma:displayName="Taxonomy Catch All Column" ma:hidden="true" ma:list="{4635998f-6510-4e3d-91c8-d84ad3acaeb7}" ma:internalName="TaxCatchAll" ma:showField="CatchAllData" ma:web="47c10efa-acfd-4dcf-93b1-4e39e3d402c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i contenuto"/>
        <xsd:element ref="dc:title" minOccurs="0" maxOccurs="1" ma:index="4" ma:displayName="Tito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ad1a2252-afe8-425f-8a31-b42afa2f1aa3">
      <Terms xmlns="http://schemas.microsoft.com/office/infopath/2007/PartnerControls"/>
    </lcf76f155ced4ddcb4097134ff3c332f>
    <TaxCatchAll xmlns="47c10efa-acfd-4dcf-93b1-4e39e3d402ca" xsi:nil="true"/>
  </documentManagement>
</p:properties>
</file>

<file path=customXml/itemProps1.xml><?xml version="1.0" encoding="utf-8"?>
<ds:datastoreItem xmlns:ds="http://schemas.openxmlformats.org/officeDocument/2006/customXml" ds:itemID="{577F4171-07A2-42EC-B991-69E9834D04E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d1a2252-afe8-425f-8a31-b42afa2f1aa3"/>
    <ds:schemaRef ds:uri="47c10efa-acfd-4dcf-93b1-4e39e3d402c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E41FC4C-A4E7-4EF3-9972-741CEC3FCFC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08A7CAC-CDEF-4FCF-959B-EF83A342788A}">
  <ds:schemaRefs>
    <ds:schemaRef ds:uri="http://schemas.microsoft.com/office/2006/metadata/properties"/>
    <ds:schemaRef ds:uri="http://schemas.microsoft.com/office/infopath/2007/PartnerControls"/>
    <ds:schemaRef ds:uri="ad1a2252-afe8-425f-8a31-b42afa2f1aa3"/>
    <ds:schemaRef ds:uri="47c10efa-acfd-4dcf-93b1-4e39e3d402c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438</Words>
  <Application>Microsoft Macintosh PowerPoint</Application>
  <PresentationFormat>Breitbild</PresentationFormat>
  <Paragraphs>25</Paragraphs>
  <Slides>7</Slides>
  <Notes>7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7</vt:i4>
      </vt:variant>
    </vt:vector>
  </HeadingPairs>
  <TitlesOfParts>
    <vt:vector size="13" baseType="lpstr">
      <vt:lpstr>Calibri</vt:lpstr>
      <vt:lpstr>Aptos Serif</vt:lpstr>
      <vt:lpstr>Play</vt:lpstr>
      <vt:lpstr>Aptos</vt:lpstr>
      <vt:lpstr>Arial</vt:lpstr>
      <vt:lpstr>Benutzerdefiniert</vt:lpstr>
      <vt:lpstr>Per la Giusta Causa:  Pregiudizi e argomenti a favore degli acquisti sostenibili 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Grazie!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nicole</dc:creator>
  <cp:lastModifiedBy>Henrieta Winklhofer</cp:lastModifiedBy>
  <cp:revision>4</cp:revision>
  <dcterms:created xsi:type="dcterms:W3CDTF">2024-09-16T10:50:40Z</dcterms:created>
  <dcterms:modified xsi:type="dcterms:W3CDTF">2025-08-21T10:06:46Z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0x010100255B8ECBF0E41D4F84283CBD4EE3A7A4</vt:lpwstr>
  </property>
</Properties>
</file>